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3"/>
  </p:notesMasterIdLst>
  <p:handoutMasterIdLst>
    <p:handoutMasterId r:id="rId14"/>
  </p:handoutMasterIdLst>
  <p:sldIdLst>
    <p:sldId id="380" r:id="rId6"/>
    <p:sldId id="744" r:id="rId7"/>
    <p:sldId id="753" r:id="rId8"/>
    <p:sldId id="750" r:id="rId9"/>
    <p:sldId id="751" r:id="rId10"/>
    <p:sldId id="752" r:id="rId11"/>
    <p:sldId id="38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CALVES Nelson Garcao" initials="GNG" lastIdx="2" clrIdx="0">
    <p:extLst>
      <p:ext uri="{19B8F6BF-5375-455C-9EA6-DF929625EA0E}">
        <p15:presenceInfo xmlns:p15="http://schemas.microsoft.com/office/powerpoint/2012/main" userId="S::ngoncalves@iom.int::d0856924-2fc6-4d40-ab91-adda5cd90a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196D"/>
    <a:srgbClr val="D1D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79" autoAdjust="0"/>
  </p:normalViewPr>
  <p:slideViewPr>
    <p:cSldViewPr snapToGrid="0">
      <p:cViewPr varScale="1">
        <p:scale>
          <a:sx n="66" d="100"/>
          <a:sy n="66" d="100"/>
        </p:scale>
        <p:origin x="4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11600"/>
    </p:cViewPr>
  </p:sorterViewPr>
  <p:notesViewPr>
    <p:cSldViewPr snapToGrid="0">
      <p:cViewPr varScale="1">
        <p:scale>
          <a:sx n="57" d="100"/>
          <a:sy n="57" d="100"/>
        </p:scale>
        <p:origin x="2560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F3641-58CA-4CCE-8ADF-481B35012D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88C40-216D-4A3F-9319-5DB75CFF8D8A}">
      <dgm:prSet custT="1"/>
      <dgm:spPr/>
      <dgm:t>
        <a:bodyPr/>
        <a:lstStyle/>
        <a:p>
          <a:r>
            <a:rPr lang="en-GB" sz="1400" b="1">
              <a:latin typeface="+mn-lt"/>
            </a:rPr>
            <a:t>User-centric guide</a:t>
          </a:r>
          <a:endParaRPr lang="en-US" sz="1400">
            <a:latin typeface="+mn-lt"/>
          </a:endParaRPr>
        </a:p>
      </dgm:t>
    </dgm:pt>
    <dgm:pt modelId="{781E00D2-43B2-4C7A-B73D-7B20D908C20F}" type="parTrans" cxnId="{DD990A19-FFB9-4299-8B3B-70E4F4BD7C8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09BD1AF4-C4CE-46C5-8AFF-37F5B13FED40}" type="sibTrans" cxnId="{DD990A19-FFB9-4299-8B3B-70E4F4BD7C8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94548F93-AC55-4DD2-A2E2-9D2425414C7A}">
      <dgm:prSet custT="1"/>
      <dgm:spPr/>
      <dgm:t>
        <a:bodyPr/>
        <a:lstStyle/>
        <a:p>
          <a:r>
            <a:rPr lang="en-GB" sz="1400" dirty="0">
              <a:latin typeface="+mn-lt"/>
            </a:rPr>
            <a:t>Issuing authorities</a:t>
          </a:r>
          <a:endParaRPr lang="en-US" sz="1400" dirty="0">
            <a:latin typeface="+mn-lt"/>
          </a:endParaRPr>
        </a:p>
      </dgm:t>
    </dgm:pt>
    <dgm:pt modelId="{833505D2-7283-431E-A4AE-7876907CBDFC}" type="parTrans" cxnId="{520056C4-6ACD-4CF6-871E-4FF968E4FCC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EF03FEF-9D19-42F0-A6C1-664F987876E2}" type="sibTrans" cxnId="{520056C4-6ACD-4CF6-871E-4FF968E4FCC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97C2AF9C-A495-4E1D-995A-AE5FE9DB09A3}">
      <dgm:prSet custT="1"/>
      <dgm:spPr/>
      <dgm:t>
        <a:bodyPr/>
        <a:lstStyle/>
        <a:p>
          <a:r>
            <a:rPr lang="en-GB" sz="1400">
              <a:latin typeface="+mn-lt"/>
            </a:rPr>
            <a:t>Verifiers of identity documents / BM Agencies</a:t>
          </a:r>
          <a:endParaRPr lang="en-US" sz="1400" dirty="0">
            <a:latin typeface="+mn-lt"/>
          </a:endParaRPr>
        </a:p>
      </dgm:t>
    </dgm:pt>
    <dgm:pt modelId="{9E672897-E895-4856-B6EC-E365E02F8F26}" type="parTrans" cxnId="{4A33327F-026E-4094-8E2A-6A3FB8D6A5B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431F9ACC-9BC5-4D5C-AD50-3F6921AC7C48}" type="sibTrans" cxnId="{4A33327F-026E-4094-8E2A-6A3FB8D6A5B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6284E718-FB7A-42C6-86A9-7BDB9B5AF7D3}">
      <dgm:prSet custT="1"/>
      <dgm:spPr/>
      <dgm:t>
        <a:bodyPr/>
        <a:lstStyle/>
        <a:p>
          <a:r>
            <a:rPr lang="en-GB" sz="1400">
              <a:latin typeface="+mn-lt"/>
            </a:rPr>
            <a:t>IBM RTS’s and Project Managers </a:t>
          </a:r>
          <a:endParaRPr lang="en-US" sz="1400" dirty="0">
            <a:latin typeface="+mn-lt"/>
          </a:endParaRPr>
        </a:p>
      </dgm:t>
    </dgm:pt>
    <dgm:pt modelId="{F0BCDA17-B834-4177-9DB1-B8C07258A431}" type="parTrans" cxnId="{0D2B71BC-C3FB-4EF4-8CE5-0CE456976A6B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0E2D31E3-B6DD-421B-8F40-88633944C4B4}" type="sibTrans" cxnId="{0D2B71BC-C3FB-4EF4-8CE5-0CE456976A6B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4CC206E-1D9A-4924-92AA-AF9EEC429136}">
      <dgm:prSet custT="1"/>
      <dgm:spPr/>
      <dgm:t>
        <a:bodyPr/>
        <a:lstStyle/>
        <a:p>
          <a:r>
            <a:rPr lang="en-GB" sz="1400" b="1" dirty="0">
              <a:latin typeface="+mn-lt"/>
            </a:rPr>
            <a:t>…for countries</a:t>
          </a:r>
          <a:endParaRPr lang="en-US" sz="1400" dirty="0">
            <a:latin typeface="+mn-lt"/>
          </a:endParaRPr>
        </a:p>
      </dgm:t>
    </dgm:pt>
    <dgm:pt modelId="{9FDF97F8-0251-469F-B5EC-C920C52588C9}" type="parTrans" cxnId="{0A6ABF08-A75B-487A-A81F-B51BE59D68E4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0442C41-DC83-4591-96C4-9BEB02CA5F7F}" type="sibTrans" cxnId="{0A6ABF08-A75B-487A-A81F-B51BE59D68E4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0B526BA-1A21-42B9-9EFB-F11A8E873281}">
      <dgm:prSet custT="1"/>
      <dgm:spPr/>
      <dgm:t>
        <a:bodyPr/>
        <a:lstStyle/>
        <a:p>
          <a:r>
            <a:rPr lang="en-GB" sz="1400" dirty="0">
              <a:latin typeface="+mn-lt"/>
            </a:rPr>
            <a:t>Regions already discussing FMZ cooperation</a:t>
          </a:r>
          <a:endParaRPr lang="en-US" sz="1400" dirty="0">
            <a:latin typeface="+mn-lt"/>
          </a:endParaRPr>
        </a:p>
      </dgm:t>
    </dgm:pt>
    <dgm:pt modelId="{D6DDD86C-9305-46E9-AEFA-68316A806A56}" type="parTrans" cxnId="{E391B405-B7E1-4334-8491-819232B49B5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46231EC-D839-40CC-B16D-AACBA4F895EB}" type="sibTrans" cxnId="{E391B405-B7E1-4334-8491-819232B49B5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B23922F1-54E2-4049-B104-DB7C68793B5A}">
      <dgm:prSet custT="1"/>
      <dgm:spPr/>
      <dgm:t>
        <a:bodyPr/>
        <a:lstStyle/>
        <a:p>
          <a:r>
            <a:rPr lang="en-GB" sz="1400" dirty="0">
              <a:latin typeface="+mn-lt"/>
            </a:rPr>
            <a:t>South-South </a:t>
          </a:r>
          <a:endParaRPr lang="en-US" sz="1400" dirty="0">
            <a:latin typeface="+mn-lt"/>
          </a:endParaRPr>
        </a:p>
      </dgm:t>
    </dgm:pt>
    <dgm:pt modelId="{AE3B7017-E0E3-4F2E-B1B3-642583A73C68}" type="parTrans" cxnId="{FBDADB57-3935-47FA-9405-56DB026218A6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7B86CD2-FBD2-4FC2-977C-698723FE7FBC}" type="sibTrans" cxnId="{FBDADB57-3935-47FA-9405-56DB026218A6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8029C85D-39A5-47EE-9E01-FEE08C243C52}">
      <dgm:prSet custT="1"/>
      <dgm:spPr/>
      <dgm:t>
        <a:bodyPr/>
        <a:lstStyle/>
        <a:p>
          <a:r>
            <a:rPr lang="en-GB" sz="1400" b="1">
              <a:latin typeface="+mn-lt"/>
            </a:rPr>
            <a:t>Next Steps</a:t>
          </a:r>
          <a:endParaRPr lang="en-US" sz="1400">
            <a:latin typeface="+mn-lt"/>
          </a:endParaRPr>
        </a:p>
      </dgm:t>
    </dgm:pt>
    <dgm:pt modelId="{1B15C92A-2A6E-4916-87C7-658CE9A2046F}" type="parTrans" cxnId="{A0A6BD1D-0339-4D9A-A491-E436F5CD3B9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1CBCD8F-DFF7-470F-A201-8D510A359BD7}" type="sibTrans" cxnId="{A0A6BD1D-0339-4D9A-A491-E436F5CD3B9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03D47575-59CE-43C1-8477-06C5E233F105}">
      <dgm:prSet custT="1"/>
      <dgm:spPr/>
      <dgm:t>
        <a:bodyPr/>
        <a:lstStyle/>
        <a:p>
          <a:r>
            <a:rPr lang="en-GB" sz="1400" dirty="0">
              <a:latin typeface="+mn-lt"/>
            </a:rPr>
            <a:t>Vol.2 &amp; Capacity Building</a:t>
          </a:r>
        </a:p>
        <a:p>
          <a:endParaRPr lang="en-GB" sz="1400" dirty="0">
            <a:latin typeface="+mn-lt"/>
          </a:endParaRPr>
        </a:p>
        <a:p>
          <a:r>
            <a:rPr lang="en-GB" sz="1400" b="1" dirty="0">
              <a:latin typeface="+mn-lt"/>
            </a:rPr>
            <a:t>Available</a:t>
          </a:r>
          <a:r>
            <a:rPr lang="en-GB" sz="1400" dirty="0">
              <a:latin typeface="+mn-lt"/>
            </a:rPr>
            <a:t>: ENG</a:t>
          </a:r>
          <a:endParaRPr lang="en-US" sz="1400" dirty="0">
            <a:latin typeface="+mn-lt"/>
          </a:endParaRPr>
        </a:p>
      </dgm:t>
    </dgm:pt>
    <dgm:pt modelId="{D4997778-A406-49CC-9DEA-0D286FD5996B}" type="parTrans" cxnId="{E25CABD0-FEC3-49A0-9056-99C07906CE78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298F4263-7FF4-4092-B9F3-293A6FA6675F}" type="sibTrans" cxnId="{E25CABD0-FEC3-49A0-9056-99C07906CE78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1889EC4-2C03-4B27-A1B1-801F428C3D83}" type="pres">
      <dgm:prSet presAssocID="{18EF3641-58CA-4CCE-8ADF-481B35012D2A}" presName="vert0" presStyleCnt="0">
        <dgm:presLayoutVars>
          <dgm:dir/>
          <dgm:animOne val="branch"/>
          <dgm:animLvl val="lvl"/>
        </dgm:presLayoutVars>
      </dgm:prSet>
      <dgm:spPr/>
    </dgm:pt>
    <dgm:pt modelId="{90C8C019-47BC-4C66-82ED-7382C5595CA0}" type="pres">
      <dgm:prSet presAssocID="{10788C40-216D-4A3F-9319-5DB75CFF8D8A}" presName="thickLine" presStyleLbl="alignNode1" presStyleIdx="0" presStyleCnt="3"/>
      <dgm:spPr/>
    </dgm:pt>
    <dgm:pt modelId="{6C025101-FD6E-42B6-A22C-D76547234DCB}" type="pres">
      <dgm:prSet presAssocID="{10788C40-216D-4A3F-9319-5DB75CFF8D8A}" presName="horz1" presStyleCnt="0"/>
      <dgm:spPr/>
    </dgm:pt>
    <dgm:pt modelId="{FEE9B342-FA6B-4E02-BDEB-B295349ADBBC}" type="pres">
      <dgm:prSet presAssocID="{10788C40-216D-4A3F-9319-5DB75CFF8D8A}" presName="tx1" presStyleLbl="revTx" presStyleIdx="0" presStyleCnt="9"/>
      <dgm:spPr/>
    </dgm:pt>
    <dgm:pt modelId="{61DB2BBB-623B-45FE-8DA4-6716B0D73225}" type="pres">
      <dgm:prSet presAssocID="{10788C40-216D-4A3F-9319-5DB75CFF8D8A}" presName="vert1" presStyleCnt="0"/>
      <dgm:spPr/>
    </dgm:pt>
    <dgm:pt modelId="{9842D8F6-D73B-48F9-B7C0-F2FF0A3CF792}" type="pres">
      <dgm:prSet presAssocID="{94548F93-AC55-4DD2-A2E2-9D2425414C7A}" presName="vertSpace2a" presStyleCnt="0"/>
      <dgm:spPr/>
    </dgm:pt>
    <dgm:pt modelId="{A40F00D9-333D-461D-9A8B-E91CBF263062}" type="pres">
      <dgm:prSet presAssocID="{94548F93-AC55-4DD2-A2E2-9D2425414C7A}" presName="horz2" presStyleCnt="0"/>
      <dgm:spPr/>
    </dgm:pt>
    <dgm:pt modelId="{E14968BC-5F02-4716-AF7B-5D551B70B756}" type="pres">
      <dgm:prSet presAssocID="{94548F93-AC55-4DD2-A2E2-9D2425414C7A}" presName="horzSpace2" presStyleCnt="0"/>
      <dgm:spPr/>
    </dgm:pt>
    <dgm:pt modelId="{16830F3C-D9E4-47FC-BF1C-FC4EDA459B03}" type="pres">
      <dgm:prSet presAssocID="{94548F93-AC55-4DD2-A2E2-9D2425414C7A}" presName="tx2" presStyleLbl="revTx" presStyleIdx="1" presStyleCnt="9"/>
      <dgm:spPr/>
    </dgm:pt>
    <dgm:pt modelId="{E829D76C-92B7-4998-87C6-00B56FBCEFD2}" type="pres">
      <dgm:prSet presAssocID="{94548F93-AC55-4DD2-A2E2-9D2425414C7A}" presName="vert2" presStyleCnt="0"/>
      <dgm:spPr/>
    </dgm:pt>
    <dgm:pt modelId="{9158A8E6-DA4C-42BD-BEB3-3A14909F3F04}" type="pres">
      <dgm:prSet presAssocID="{94548F93-AC55-4DD2-A2E2-9D2425414C7A}" presName="thinLine2b" presStyleLbl="callout" presStyleIdx="0" presStyleCnt="6"/>
      <dgm:spPr/>
    </dgm:pt>
    <dgm:pt modelId="{CF7D8F76-E247-4428-94FB-9D780BCD9547}" type="pres">
      <dgm:prSet presAssocID="{94548F93-AC55-4DD2-A2E2-9D2425414C7A}" presName="vertSpace2b" presStyleCnt="0"/>
      <dgm:spPr/>
    </dgm:pt>
    <dgm:pt modelId="{67A95EE9-4323-4973-A575-FBD2E19A1828}" type="pres">
      <dgm:prSet presAssocID="{97C2AF9C-A495-4E1D-995A-AE5FE9DB09A3}" presName="horz2" presStyleCnt="0"/>
      <dgm:spPr/>
    </dgm:pt>
    <dgm:pt modelId="{A0E1D4B9-3956-475D-968B-1803D9A0FA51}" type="pres">
      <dgm:prSet presAssocID="{97C2AF9C-A495-4E1D-995A-AE5FE9DB09A3}" presName="horzSpace2" presStyleCnt="0"/>
      <dgm:spPr/>
    </dgm:pt>
    <dgm:pt modelId="{75E98C2F-3C14-47B4-BF43-FE18091EDC26}" type="pres">
      <dgm:prSet presAssocID="{97C2AF9C-A495-4E1D-995A-AE5FE9DB09A3}" presName="tx2" presStyleLbl="revTx" presStyleIdx="2" presStyleCnt="9"/>
      <dgm:spPr/>
    </dgm:pt>
    <dgm:pt modelId="{620FC29C-805E-45B6-951A-826B2C3E010C}" type="pres">
      <dgm:prSet presAssocID="{97C2AF9C-A495-4E1D-995A-AE5FE9DB09A3}" presName="vert2" presStyleCnt="0"/>
      <dgm:spPr/>
    </dgm:pt>
    <dgm:pt modelId="{DF773E45-E6FF-4028-AEB5-0F459DE9FB0D}" type="pres">
      <dgm:prSet presAssocID="{97C2AF9C-A495-4E1D-995A-AE5FE9DB09A3}" presName="thinLine2b" presStyleLbl="callout" presStyleIdx="1" presStyleCnt="6"/>
      <dgm:spPr/>
    </dgm:pt>
    <dgm:pt modelId="{155AE8CF-AFE3-491C-A54D-E79E45DCF54D}" type="pres">
      <dgm:prSet presAssocID="{97C2AF9C-A495-4E1D-995A-AE5FE9DB09A3}" presName="vertSpace2b" presStyleCnt="0"/>
      <dgm:spPr/>
    </dgm:pt>
    <dgm:pt modelId="{3FA08D5E-6C65-41DC-B3FD-6B0F3D008958}" type="pres">
      <dgm:prSet presAssocID="{6284E718-FB7A-42C6-86A9-7BDB9B5AF7D3}" presName="horz2" presStyleCnt="0"/>
      <dgm:spPr/>
    </dgm:pt>
    <dgm:pt modelId="{DE5E3824-9F6F-4990-8F3F-EB06DD1AAD11}" type="pres">
      <dgm:prSet presAssocID="{6284E718-FB7A-42C6-86A9-7BDB9B5AF7D3}" presName="horzSpace2" presStyleCnt="0"/>
      <dgm:spPr/>
    </dgm:pt>
    <dgm:pt modelId="{5653C96E-7BB9-42BF-A35E-14AD276387B9}" type="pres">
      <dgm:prSet presAssocID="{6284E718-FB7A-42C6-86A9-7BDB9B5AF7D3}" presName="tx2" presStyleLbl="revTx" presStyleIdx="3" presStyleCnt="9"/>
      <dgm:spPr/>
    </dgm:pt>
    <dgm:pt modelId="{2B0024DB-E4F9-4B2A-A687-5B5B734331D6}" type="pres">
      <dgm:prSet presAssocID="{6284E718-FB7A-42C6-86A9-7BDB9B5AF7D3}" presName="vert2" presStyleCnt="0"/>
      <dgm:spPr/>
    </dgm:pt>
    <dgm:pt modelId="{65876398-181C-410C-ADFD-F08423688B98}" type="pres">
      <dgm:prSet presAssocID="{6284E718-FB7A-42C6-86A9-7BDB9B5AF7D3}" presName="thinLine2b" presStyleLbl="callout" presStyleIdx="2" presStyleCnt="6"/>
      <dgm:spPr/>
    </dgm:pt>
    <dgm:pt modelId="{D089F106-0B7E-4F17-B20D-A286884CA8EC}" type="pres">
      <dgm:prSet presAssocID="{6284E718-FB7A-42C6-86A9-7BDB9B5AF7D3}" presName="vertSpace2b" presStyleCnt="0"/>
      <dgm:spPr/>
    </dgm:pt>
    <dgm:pt modelId="{7C1B508F-81DA-4F52-9F4A-094E154AA4BD}" type="pres">
      <dgm:prSet presAssocID="{D4CC206E-1D9A-4924-92AA-AF9EEC429136}" presName="thickLine" presStyleLbl="alignNode1" presStyleIdx="1" presStyleCnt="3"/>
      <dgm:spPr/>
    </dgm:pt>
    <dgm:pt modelId="{FB3BF7B5-412C-4941-A3AD-0F2F1B6A9FDB}" type="pres">
      <dgm:prSet presAssocID="{D4CC206E-1D9A-4924-92AA-AF9EEC429136}" presName="horz1" presStyleCnt="0"/>
      <dgm:spPr/>
    </dgm:pt>
    <dgm:pt modelId="{95E9AAAD-CD8B-4605-875F-F042F7CE6FD5}" type="pres">
      <dgm:prSet presAssocID="{D4CC206E-1D9A-4924-92AA-AF9EEC429136}" presName="tx1" presStyleLbl="revTx" presStyleIdx="4" presStyleCnt="9"/>
      <dgm:spPr/>
    </dgm:pt>
    <dgm:pt modelId="{74D0A528-FFA5-4F00-9CAF-2E32E3B8076F}" type="pres">
      <dgm:prSet presAssocID="{D4CC206E-1D9A-4924-92AA-AF9EEC429136}" presName="vert1" presStyleCnt="0"/>
      <dgm:spPr/>
    </dgm:pt>
    <dgm:pt modelId="{E3D8FE5A-6E8A-4559-9575-40378354F1E9}" type="pres">
      <dgm:prSet presAssocID="{50B526BA-1A21-42B9-9EFB-F11A8E873281}" presName="vertSpace2a" presStyleCnt="0"/>
      <dgm:spPr/>
    </dgm:pt>
    <dgm:pt modelId="{FD49A331-E2DF-416F-A20C-55D825EBC6FD}" type="pres">
      <dgm:prSet presAssocID="{50B526BA-1A21-42B9-9EFB-F11A8E873281}" presName="horz2" presStyleCnt="0"/>
      <dgm:spPr/>
    </dgm:pt>
    <dgm:pt modelId="{BB62B0EF-E353-4CC8-AD12-61AC0FD208DB}" type="pres">
      <dgm:prSet presAssocID="{50B526BA-1A21-42B9-9EFB-F11A8E873281}" presName="horzSpace2" presStyleCnt="0"/>
      <dgm:spPr/>
    </dgm:pt>
    <dgm:pt modelId="{E4E9833D-C02F-4D91-B437-40B47A82B093}" type="pres">
      <dgm:prSet presAssocID="{50B526BA-1A21-42B9-9EFB-F11A8E873281}" presName="tx2" presStyleLbl="revTx" presStyleIdx="5" presStyleCnt="9"/>
      <dgm:spPr/>
    </dgm:pt>
    <dgm:pt modelId="{84B0D216-9E18-4D86-BAA0-A50F0DC16B22}" type="pres">
      <dgm:prSet presAssocID="{50B526BA-1A21-42B9-9EFB-F11A8E873281}" presName="vert2" presStyleCnt="0"/>
      <dgm:spPr/>
    </dgm:pt>
    <dgm:pt modelId="{727179F8-41AE-40A6-9463-8C9CE0B645C9}" type="pres">
      <dgm:prSet presAssocID="{50B526BA-1A21-42B9-9EFB-F11A8E873281}" presName="thinLine2b" presStyleLbl="callout" presStyleIdx="3" presStyleCnt="6"/>
      <dgm:spPr/>
    </dgm:pt>
    <dgm:pt modelId="{C9EE605B-E9B1-413D-8FAC-0114EBC879EA}" type="pres">
      <dgm:prSet presAssocID="{50B526BA-1A21-42B9-9EFB-F11A8E873281}" presName="vertSpace2b" presStyleCnt="0"/>
      <dgm:spPr/>
    </dgm:pt>
    <dgm:pt modelId="{FDCA73E6-CD7F-48EF-B42A-C563E37C95C3}" type="pres">
      <dgm:prSet presAssocID="{B23922F1-54E2-4049-B104-DB7C68793B5A}" presName="horz2" presStyleCnt="0"/>
      <dgm:spPr/>
    </dgm:pt>
    <dgm:pt modelId="{919A2068-E901-49B7-8E7C-4E997549D886}" type="pres">
      <dgm:prSet presAssocID="{B23922F1-54E2-4049-B104-DB7C68793B5A}" presName="horzSpace2" presStyleCnt="0"/>
      <dgm:spPr/>
    </dgm:pt>
    <dgm:pt modelId="{E1DB3E30-2714-4B17-AE03-DEA31AD6FCA8}" type="pres">
      <dgm:prSet presAssocID="{B23922F1-54E2-4049-B104-DB7C68793B5A}" presName="tx2" presStyleLbl="revTx" presStyleIdx="6" presStyleCnt="9"/>
      <dgm:spPr/>
    </dgm:pt>
    <dgm:pt modelId="{591004FE-5A53-45AB-B83D-328636B9DC91}" type="pres">
      <dgm:prSet presAssocID="{B23922F1-54E2-4049-B104-DB7C68793B5A}" presName="vert2" presStyleCnt="0"/>
      <dgm:spPr/>
    </dgm:pt>
    <dgm:pt modelId="{6DE6AE18-8EEE-4362-B4BF-2E27A7CF3CC8}" type="pres">
      <dgm:prSet presAssocID="{B23922F1-54E2-4049-B104-DB7C68793B5A}" presName="thinLine2b" presStyleLbl="callout" presStyleIdx="4" presStyleCnt="6"/>
      <dgm:spPr/>
    </dgm:pt>
    <dgm:pt modelId="{AE102610-B8A6-4B0B-90C0-AD75A54777F9}" type="pres">
      <dgm:prSet presAssocID="{B23922F1-54E2-4049-B104-DB7C68793B5A}" presName="vertSpace2b" presStyleCnt="0"/>
      <dgm:spPr/>
    </dgm:pt>
    <dgm:pt modelId="{A20C3623-0BA9-4D40-B59F-1842EA946C62}" type="pres">
      <dgm:prSet presAssocID="{8029C85D-39A5-47EE-9E01-FEE08C243C52}" presName="thickLine" presStyleLbl="alignNode1" presStyleIdx="2" presStyleCnt="3"/>
      <dgm:spPr/>
    </dgm:pt>
    <dgm:pt modelId="{8B905A61-7F2E-48CE-B8C7-6A76DDB80D78}" type="pres">
      <dgm:prSet presAssocID="{8029C85D-39A5-47EE-9E01-FEE08C243C52}" presName="horz1" presStyleCnt="0"/>
      <dgm:spPr/>
    </dgm:pt>
    <dgm:pt modelId="{3B697BA1-7428-4A52-A5BE-C88368060C16}" type="pres">
      <dgm:prSet presAssocID="{8029C85D-39A5-47EE-9E01-FEE08C243C52}" presName="tx1" presStyleLbl="revTx" presStyleIdx="7" presStyleCnt="9"/>
      <dgm:spPr/>
    </dgm:pt>
    <dgm:pt modelId="{87C849B5-19C4-4BA7-BEFB-EB289D7A75C7}" type="pres">
      <dgm:prSet presAssocID="{8029C85D-39A5-47EE-9E01-FEE08C243C52}" presName="vert1" presStyleCnt="0"/>
      <dgm:spPr/>
    </dgm:pt>
    <dgm:pt modelId="{57E6D092-4FD6-4434-AD23-C5436C1B375F}" type="pres">
      <dgm:prSet presAssocID="{03D47575-59CE-43C1-8477-06C5E233F105}" presName="vertSpace2a" presStyleCnt="0"/>
      <dgm:spPr/>
    </dgm:pt>
    <dgm:pt modelId="{C986E1C9-8F99-490C-9EA3-8994E21C033A}" type="pres">
      <dgm:prSet presAssocID="{03D47575-59CE-43C1-8477-06C5E233F105}" presName="horz2" presStyleCnt="0"/>
      <dgm:spPr/>
    </dgm:pt>
    <dgm:pt modelId="{074F26CD-B854-4C8D-ADBA-A244A0366A98}" type="pres">
      <dgm:prSet presAssocID="{03D47575-59CE-43C1-8477-06C5E233F105}" presName="horzSpace2" presStyleCnt="0"/>
      <dgm:spPr/>
    </dgm:pt>
    <dgm:pt modelId="{9FA0F912-A2C4-483B-B4B6-DD4E1696148A}" type="pres">
      <dgm:prSet presAssocID="{03D47575-59CE-43C1-8477-06C5E233F105}" presName="tx2" presStyleLbl="revTx" presStyleIdx="8" presStyleCnt="9"/>
      <dgm:spPr/>
    </dgm:pt>
    <dgm:pt modelId="{940DAAF4-4E4F-48A5-846E-ECEBB1EB7F1D}" type="pres">
      <dgm:prSet presAssocID="{03D47575-59CE-43C1-8477-06C5E233F105}" presName="vert2" presStyleCnt="0"/>
      <dgm:spPr/>
    </dgm:pt>
    <dgm:pt modelId="{AA8DF3F1-3BE6-4ADF-B5B2-9380DF19490F}" type="pres">
      <dgm:prSet presAssocID="{03D47575-59CE-43C1-8477-06C5E233F105}" presName="thinLine2b" presStyleLbl="callout" presStyleIdx="5" presStyleCnt="6"/>
      <dgm:spPr/>
    </dgm:pt>
    <dgm:pt modelId="{4C5E8335-0F1B-44DB-A45B-BCF21FB573F4}" type="pres">
      <dgm:prSet presAssocID="{03D47575-59CE-43C1-8477-06C5E233F105}" presName="vertSpace2b" presStyleCnt="0"/>
      <dgm:spPr/>
    </dgm:pt>
  </dgm:ptLst>
  <dgm:cxnLst>
    <dgm:cxn modelId="{0EB4C504-8065-4E5C-9F89-BE85F938313A}" type="presOf" srcId="{94548F93-AC55-4DD2-A2E2-9D2425414C7A}" destId="{16830F3C-D9E4-47FC-BF1C-FC4EDA459B03}" srcOrd="0" destOrd="0" presId="urn:microsoft.com/office/officeart/2008/layout/LinedList"/>
    <dgm:cxn modelId="{E391B405-B7E1-4334-8491-819232B49B52}" srcId="{D4CC206E-1D9A-4924-92AA-AF9EEC429136}" destId="{50B526BA-1A21-42B9-9EFB-F11A8E873281}" srcOrd="0" destOrd="0" parTransId="{D6DDD86C-9305-46E9-AEFA-68316A806A56}" sibTransId="{D46231EC-D839-40CC-B16D-AACBA4F895EB}"/>
    <dgm:cxn modelId="{0A6ABF08-A75B-487A-A81F-B51BE59D68E4}" srcId="{18EF3641-58CA-4CCE-8ADF-481B35012D2A}" destId="{D4CC206E-1D9A-4924-92AA-AF9EEC429136}" srcOrd="1" destOrd="0" parTransId="{9FDF97F8-0251-469F-B5EC-C920C52588C9}" sibTransId="{70442C41-DC83-4591-96C4-9BEB02CA5F7F}"/>
    <dgm:cxn modelId="{DD990A19-FFB9-4299-8B3B-70E4F4BD7C87}" srcId="{18EF3641-58CA-4CCE-8ADF-481B35012D2A}" destId="{10788C40-216D-4A3F-9319-5DB75CFF8D8A}" srcOrd="0" destOrd="0" parTransId="{781E00D2-43B2-4C7A-B73D-7B20D908C20F}" sibTransId="{09BD1AF4-C4CE-46C5-8AFF-37F5B13FED40}"/>
    <dgm:cxn modelId="{A0A6BD1D-0339-4D9A-A491-E436F5CD3B9A}" srcId="{18EF3641-58CA-4CCE-8ADF-481B35012D2A}" destId="{8029C85D-39A5-47EE-9E01-FEE08C243C52}" srcOrd="2" destOrd="0" parTransId="{1B15C92A-2A6E-4916-87C7-658CE9A2046F}" sibTransId="{D1CBCD8F-DFF7-470F-A201-8D510A359BD7}"/>
    <dgm:cxn modelId="{FBDADB57-3935-47FA-9405-56DB026218A6}" srcId="{D4CC206E-1D9A-4924-92AA-AF9EEC429136}" destId="{B23922F1-54E2-4049-B104-DB7C68793B5A}" srcOrd="1" destOrd="0" parTransId="{AE3B7017-E0E3-4F2E-B1B3-642583A73C68}" sibTransId="{C7B86CD2-FBD2-4FC2-977C-698723FE7FBC}"/>
    <dgm:cxn modelId="{1363E37B-C3D0-4A96-BC89-A4D684BED916}" type="presOf" srcId="{97C2AF9C-A495-4E1D-995A-AE5FE9DB09A3}" destId="{75E98C2F-3C14-47B4-BF43-FE18091EDC26}" srcOrd="0" destOrd="0" presId="urn:microsoft.com/office/officeart/2008/layout/LinedList"/>
    <dgm:cxn modelId="{4A33327F-026E-4094-8E2A-6A3FB8D6A5B1}" srcId="{10788C40-216D-4A3F-9319-5DB75CFF8D8A}" destId="{97C2AF9C-A495-4E1D-995A-AE5FE9DB09A3}" srcOrd="1" destOrd="0" parTransId="{9E672897-E895-4856-B6EC-E365E02F8F26}" sibTransId="{431F9ACC-9BC5-4D5C-AD50-3F6921AC7C48}"/>
    <dgm:cxn modelId="{EBDE1B8D-B7FA-4F7A-85F6-D9873C814865}" type="presOf" srcId="{D4CC206E-1D9A-4924-92AA-AF9EEC429136}" destId="{95E9AAAD-CD8B-4605-875F-F042F7CE6FD5}" srcOrd="0" destOrd="0" presId="urn:microsoft.com/office/officeart/2008/layout/LinedList"/>
    <dgm:cxn modelId="{865CA9BB-FFA1-4B84-985C-3D7D6CE50AE9}" type="presOf" srcId="{50B526BA-1A21-42B9-9EFB-F11A8E873281}" destId="{E4E9833D-C02F-4D91-B437-40B47A82B093}" srcOrd="0" destOrd="0" presId="urn:microsoft.com/office/officeart/2008/layout/LinedList"/>
    <dgm:cxn modelId="{0D2B71BC-C3FB-4EF4-8CE5-0CE456976A6B}" srcId="{10788C40-216D-4A3F-9319-5DB75CFF8D8A}" destId="{6284E718-FB7A-42C6-86A9-7BDB9B5AF7D3}" srcOrd="2" destOrd="0" parTransId="{F0BCDA17-B834-4177-9DB1-B8C07258A431}" sibTransId="{0E2D31E3-B6DD-421B-8F40-88633944C4B4}"/>
    <dgm:cxn modelId="{513291C0-09F3-42C1-BF57-8F4A04594189}" type="presOf" srcId="{18EF3641-58CA-4CCE-8ADF-481B35012D2A}" destId="{A1889EC4-2C03-4B27-A1B1-801F428C3D83}" srcOrd="0" destOrd="0" presId="urn:microsoft.com/office/officeart/2008/layout/LinedList"/>
    <dgm:cxn modelId="{520056C4-6ACD-4CF6-871E-4FF968E4FCC2}" srcId="{10788C40-216D-4A3F-9319-5DB75CFF8D8A}" destId="{94548F93-AC55-4DD2-A2E2-9D2425414C7A}" srcOrd="0" destOrd="0" parTransId="{833505D2-7283-431E-A4AE-7876907CBDFC}" sibTransId="{5EF03FEF-9D19-42F0-A6C1-664F987876E2}"/>
    <dgm:cxn modelId="{BDD6D8CF-6512-4F40-A20B-08A798BF68DB}" type="presOf" srcId="{6284E718-FB7A-42C6-86A9-7BDB9B5AF7D3}" destId="{5653C96E-7BB9-42BF-A35E-14AD276387B9}" srcOrd="0" destOrd="0" presId="urn:microsoft.com/office/officeart/2008/layout/LinedList"/>
    <dgm:cxn modelId="{E25CABD0-FEC3-49A0-9056-99C07906CE78}" srcId="{8029C85D-39A5-47EE-9E01-FEE08C243C52}" destId="{03D47575-59CE-43C1-8477-06C5E233F105}" srcOrd="0" destOrd="0" parTransId="{D4997778-A406-49CC-9DEA-0D286FD5996B}" sibTransId="{298F4263-7FF4-4092-B9F3-293A6FA6675F}"/>
    <dgm:cxn modelId="{3B2D19D2-806F-474D-9234-4E9A4D91E256}" type="presOf" srcId="{10788C40-216D-4A3F-9319-5DB75CFF8D8A}" destId="{FEE9B342-FA6B-4E02-BDEB-B295349ADBBC}" srcOrd="0" destOrd="0" presId="urn:microsoft.com/office/officeart/2008/layout/LinedList"/>
    <dgm:cxn modelId="{621692D5-7BED-4752-8598-7F911A7B1DA9}" type="presOf" srcId="{8029C85D-39A5-47EE-9E01-FEE08C243C52}" destId="{3B697BA1-7428-4A52-A5BE-C88368060C16}" srcOrd="0" destOrd="0" presId="urn:microsoft.com/office/officeart/2008/layout/LinedList"/>
    <dgm:cxn modelId="{19034DD6-4C0C-4D73-938F-FB3827A0303C}" type="presOf" srcId="{B23922F1-54E2-4049-B104-DB7C68793B5A}" destId="{E1DB3E30-2714-4B17-AE03-DEA31AD6FCA8}" srcOrd="0" destOrd="0" presId="urn:microsoft.com/office/officeart/2008/layout/LinedList"/>
    <dgm:cxn modelId="{72955BEE-5F17-4B8D-9D9F-752C512C1653}" type="presOf" srcId="{03D47575-59CE-43C1-8477-06C5E233F105}" destId="{9FA0F912-A2C4-483B-B4B6-DD4E1696148A}" srcOrd="0" destOrd="0" presId="urn:microsoft.com/office/officeart/2008/layout/LinedList"/>
    <dgm:cxn modelId="{A417D72E-FA41-406F-8F95-9750EDF890BB}" type="presParOf" srcId="{A1889EC4-2C03-4B27-A1B1-801F428C3D83}" destId="{90C8C019-47BC-4C66-82ED-7382C5595CA0}" srcOrd="0" destOrd="0" presId="urn:microsoft.com/office/officeart/2008/layout/LinedList"/>
    <dgm:cxn modelId="{A814344A-C479-482A-986A-5504D7EE8FF2}" type="presParOf" srcId="{A1889EC4-2C03-4B27-A1B1-801F428C3D83}" destId="{6C025101-FD6E-42B6-A22C-D76547234DCB}" srcOrd="1" destOrd="0" presId="urn:microsoft.com/office/officeart/2008/layout/LinedList"/>
    <dgm:cxn modelId="{9B720C0E-C12A-4B09-B9DC-651D4980B588}" type="presParOf" srcId="{6C025101-FD6E-42B6-A22C-D76547234DCB}" destId="{FEE9B342-FA6B-4E02-BDEB-B295349ADBBC}" srcOrd="0" destOrd="0" presId="urn:microsoft.com/office/officeart/2008/layout/LinedList"/>
    <dgm:cxn modelId="{04B47865-C2F5-4934-85F0-CAA386FCC3D8}" type="presParOf" srcId="{6C025101-FD6E-42B6-A22C-D76547234DCB}" destId="{61DB2BBB-623B-45FE-8DA4-6716B0D73225}" srcOrd="1" destOrd="0" presId="urn:microsoft.com/office/officeart/2008/layout/LinedList"/>
    <dgm:cxn modelId="{3AC59CDD-B928-4D97-9442-4AA5AFCD886C}" type="presParOf" srcId="{61DB2BBB-623B-45FE-8DA4-6716B0D73225}" destId="{9842D8F6-D73B-48F9-B7C0-F2FF0A3CF792}" srcOrd="0" destOrd="0" presId="urn:microsoft.com/office/officeart/2008/layout/LinedList"/>
    <dgm:cxn modelId="{0177FC4B-954A-460B-A981-F0E2A721048C}" type="presParOf" srcId="{61DB2BBB-623B-45FE-8DA4-6716B0D73225}" destId="{A40F00D9-333D-461D-9A8B-E91CBF263062}" srcOrd="1" destOrd="0" presId="urn:microsoft.com/office/officeart/2008/layout/LinedList"/>
    <dgm:cxn modelId="{D34108C2-685D-4D88-935F-29C531680068}" type="presParOf" srcId="{A40F00D9-333D-461D-9A8B-E91CBF263062}" destId="{E14968BC-5F02-4716-AF7B-5D551B70B756}" srcOrd="0" destOrd="0" presId="urn:microsoft.com/office/officeart/2008/layout/LinedList"/>
    <dgm:cxn modelId="{3FB45529-A9EF-4BD8-9192-F8EB6CC0383D}" type="presParOf" srcId="{A40F00D9-333D-461D-9A8B-E91CBF263062}" destId="{16830F3C-D9E4-47FC-BF1C-FC4EDA459B03}" srcOrd="1" destOrd="0" presId="urn:microsoft.com/office/officeart/2008/layout/LinedList"/>
    <dgm:cxn modelId="{579220C5-7364-48B2-AF75-5FC14ED56F00}" type="presParOf" srcId="{A40F00D9-333D-461D-9A8B-E91CBF263062}" destId="{E829D76C-92B7-4998-87C6-00B56FBCEFD2}" srcOrd="2" destOrd="0" presId="urn:microsoft.com/office/officeart/2008/layout/LinedList"/>
    <dgm:cxn modelId="{E7ACC38A-7CB1-4C60-8EF5-1949AD737C5C}" type="presParOf" srcId="{61DB2BBB-623B-45FE-8DA4-6716B0D73225}" destId="{9158A8E6-DA4C-42BD-BEB3-3A14909F3F04}" srcOrd="2" destOrd="0" presId="urn:microsoft.com/office/officeart/2008/layout/LinedList"/>
    <dgm:cxn modelId="{36525362-4D0D-46D1-A8DE-A5EBC48DB0C3}" type="presParOf" srcId="{61DB2BBB-623B-45FE-8DA4-6716B0D73225}" destId="{CF7D8F76-E247-4428-94FB-9D780BCD9547}" srcOrd="3" destOrd="0" presId="urn:microsoft.com/office/officeart/2008/layout/LinedList"/>
    <dgm:cxn modelId="{7143C0BB-2225-4485-B13F-7DB1E4F6C36C}" type="presParOf" srcId="{61DB2BBB-623B-45FE-8DA4-6716B0D73225}" destId="{67A95EE9-4323-4973-A575-FBD2E19A1828}" srcOrd="4" destOrd="0" presId="urn:microsoft.com/office/officeart/2008/layout/LinedList"/>
    <dgm:cxn modelId="{A622291E-097A-4377-B175-7F92654CE6C6}" type="presParOf" srcId="{67A95EE9-4323-4973-A575-FBD2E19A1828}" destId="{A0E1D4B9-3956-475D-968B-1803D9A0FA51}" srcOrd="0" destOrd="0" presId="urn:microsoft.com/office/officeart/2008/layout/LinedList"/>
    <dgm:cxn modelId="{ED692684-662E-476E-A3D4-91B29B5A0DA6}" type="presParOf" srcId="{67A95EE9-4323-4973-A575-FBD2E19A1828}" destId="{75E98C2F-3C14-47B4-BF43-FE18091EDC26}" srcOrd="1" destOrd="0" presId="urn:microsoft.com/office/officeart/2008/layout/LinedList"/>
    <dgm:cxn modelId="{FF36BA86-D90B-4B41-BF33-CDADBA269F86}" type="presParOf" srcId="{67A95EE9-4323-4973-A575-FBD2E19A1828}" destId="{620FC29C-805E-45B6-951A-826B2C3E010C}" srcOrd="2" destOrd="0" presId="urn:microsoft.com/office/officeart/2008/layout/LinedList"/>
    <dgm:cxn modelId="{4C3B1233-3693-49C4-AF04-3E08EFEF3BB9}" type="presParOf" srcId="{61DB2BBB-623B-45FE-8DA4-6716B0D73225}" destId="{DF773E45-E6FF-4028-AEB5-0F459DE9FB0D}" srcOrd="5" destOrd="0" presId="urn:microsoft.com/office/officeart/2008/layout/LinedList"/>
    <dgm:cxn modelId="{4FDD6A84-72D5-46A4-B35D-97792078615D}" type="presParOf" srcId="{61DB2BBB-623B-45FE-8DA4-6716B0D73225}" destId="{155AE8CF-AFE3-491C-A54D-E79E45DCF54D}" srcOrd="6" destOrd="0" presId="urn:microsoft.com/office/officeart/2008/layout/LinedList"/>
    <dgm:cxn modelId="{DB79DDA2-8566-4222-B045-268DCEFE0CE6}" type="presParOf" srcId="{61DB2BBB-623B-45FE-8DA4-6716B0D73225}" destId="{3FA08D5E-6C65-41DC-B3FD-6B0F3D008958}" srcOrd="7" destOrd="0" presId="urn:microsoft.com/office/officeart/2008/layout/LinedList"/>
    <dgm:cxn modelId="{E4109766-B7E6-488C-851A-A8C7A78998CB}" type="presParOf" srcId="{3FA08D5E-6C65-41DC-B3FD-6B0F3D008958}" destId="{DE5E3824-9F6F-4990-8F3F-EB06DD1AAD11}" srcOrd="0" destOrd="0" presId="urn:microsoft.com/office/officeart/2008/layout/LinedList"/>
    <dgm:cxn modelId="{03D8EC0E-762A-4799-869F-FAFFEFFC5AF8}" type="presParOf" srcId="{3FA08D5E-6C65-41DC-B3FD-6B0F3D008958}" destId="{5653C96E-7BB9-42BF-A35E-14AD276387B9}" srcOrd="1" destOrd="0" presId="urn:microsoft.com/office/officeart/2008/layout/LinedList"/>
    <dgm:cxn modelId="{B6A16D6E-48A7-4D63-8964-B77CCE7275AC}" type="presParOf" srcId="{3FA08D5E-6C65-41DC-B3FD-6B0F3D008958}" destId="{2B0024DB-E4F9-4B2A-A687-5B5B734331D6}" srcOrd="2" destOrd="0" presId="urn:microsoft.com/office/officeart/2008/layout/LinedList"/>
    <dgm:cxn modelId="{03CA6184-A42D-42B6-BE74-6FD9D267C9E9}" type="presParOf" srcId="{61DB2BBB-623B-45FE-8DA4-6716B0D73225}" destId="{65876398-181C-410C-ADFD-F08423688B98}" srcOrd="8" destOrd="0" presId="urn:microsoft.com/office/officeart/2008/layout/LinedList"/>
    <dgm:cxn modelId="{559A6104-ECE3-4DA2-8326-4317475D21B8}" type="presParOf" srcId="{61DB2BBB-623B-45FE-8DA4-6716B0D73225}" destId="{D089F106-0B7E-4F17-B20D-A286884CA8EC}" srcOrd="9" destOrd="0" presId="urn:microsoft.com/office/officeart/2008/layout/LinedList"/>
    <dgm:cxn modelId="{B8BF436D-E2E7-4781-A5C5-968C37E34A19}" type="presParOf" srcId="{A1889EC4-2C03-4B27-A1B1-801F428C3D83}" destId="{7C1B508F-81DA-4F52-9F4A-094E154AA4BD}" srcOrd="2" destOrd="0" presId="urn:microsoft.com/office/officeart/2008/layout/LinedList"/>
    <dgm:cxn modelId="{63705577-430A-4AA8-A30B-36A8568BE36D}" type="presParOf" srcId="{A1889EC4-2C03-4B27-A1B1-801F428C3D83}" destId="{FB3BF7B5-412C-4941-A3AD-0F2F1B6A9FDB}" srcOrd="3" destOrd="0" presId="urn:microsoft.com/office/officeart/2008/layout/LinedList"/>
    <dgm:cxn modelId="{D58F4F6C-D96D-4DEE-9B34-4958372F4850}" type="presParOf" srcId="{FB3BF7B5-412C-4941-A3AD-0F2F1B6A9FDB}" destId="{95E9AAAD-CD8B-4605-875F-F042F7CE6FD5}" srcOrd="0" destOrd="0" presId="urn:microsoft.com/office/officeart/2008/layout/LinedList"/>
    <dgm:cxn modelId="{A544351B-D1DD-4DD9-AAE6-0C0E6B30DD13}" type="presParOf" srcId="{FB3BF7B5-412C-4941-A3AD-0F2F1B6A9FDB}" destId="{74D0A528-FFA5-4F00-9CAF-2E32E3B8076F}" srcOrd="1" destOrd="0" presId="urn:microsoft.com/office/officeart/2008/layout/LinedList"/>
    <dgm:cxn modelId="{853F86B7-75BE-470F-904C-7869157594C4}" type="presParOf" srcId="{74D0A528-FFA5-4F00-9CAF-2E32E3B8076F}" destId="{E3D8FE5A-6E8A-4559-9575-40378354F1E9}" srcOrd="0" destOrd="0" presId="urn:microsoft.com/office/officeart/2008/layout/LinedList"/>
    <dgm:cxn modelId="{10353111-6479-4D0E-A529-E0CD9C51D57D}" type="presParOf" srcId="{74D0A528-FFA5-4F00-9CAF-2E32E3B8076F}" destId="{FD49A331-E2DF-416F-A20C-55D825EBC6FD}" srcOrd="1" destOrd="0" presId="urn:microsoft.com/office/officeart/2008/layout/LinedList"/>
    <dgm:cxn modelId="{BEF65493-0570-4381-BBB7-068EBD19DBD2}" type="presParOf" srcId="{FD49A331-E2DF-416F-A20C-55D825EBC6FD}" destId="{BB62B0EF-E353-4CC8-AD12-61AC0FD208DB}" srcOrd="0" destOrd="0" presId="urn:microsoft.com/office/officeart/2008/layout/LinedList"/>
    <dgm:cxn modelId="{142CBF57-CF80-4571-9B75-98ECDE01F7DF}" type="presParOf" srcId="{FD49A331-E2DF-416F-A20C-55D825EBC6FD}" destId="{E4E9833D-C02F-4D91-B437-40B47A82B093}" srcOrd="1" destOrd="0" presId="urn:microsoft.com/office/officeart/2008/layout/LinedList"/>
    <dgm:cxn modelId="{E9B00206-943F-4473-8027-9564FCDA656A}" type="presParOf" srcId="{FD49A331-E2DF-416F-A20C-55D825EBC6FD}" destId="{84B0D216-9E18-4D86-BAA0-A50F0DC16B22}" srcOrd="2" destOrd="0" presId="urn:microsoft.com/office/officeart/2008/layout/LinedList"/>
    <dgm:cxn modelId="{B98492C8-9003-4095-941F-5B632BF8D4E1}" type="presParOf" srcId="{74D0A528-FFA5-4F00-9CAF-2E32E3B8076F}" destId="{727179F8-41AE-40A6-9463-8C9CE0B645C9}" srcOrd="2" destOrd="0" presId="urn:microsoft.com/office/officeart/2008/layout/LinedList"/>
    <dgm:cxn modelId="{DD78A07C-5F8C-4112-B55B-C8F31FAD5D5F}" type="presParOf" srcId="{74D0A528-FFA5-4F00-9CAF-2E32E3B8076F}" destId="{C9EE605B-E9B1-413D-8FAC-0114EBC879EA}" srcOrd="3" destOrd="0" presId="urn:microsoft.com/office/officeart/2008/layout/LinedList"/>
    <dgm:cxn modelId="{2FAC2FDB-C81D-4F0B-BE79-EC0371F1A7CE}" type="presParOf" srcId="{74D0A528-FFA5-4F00-9CAF-2E32E3B8076F}" destId="{FDCA73E6-CD7F-48EF-B42A-C563E37C95C3}" srcOrd="4" destOrd="0" presId="urn:microsoft.com/office/officeart/2008/layout/LinedList"/>
    <dgm:cxn modelId="{DC42CE48-801E-4150-ACF2-B24676D4F187}" type="presParOf" srcId="{FDCA73E6-CD7F-48EF-B42A-C563E37C95C3}" destId="{919A2068-E901-49B7-8E7C-4E997549D886}" srcOrd="0" destOrd="0" presId="urn:microsoft.com/office/officeart/2008/layout/LinedList"/>
    <dgm:cxn modelId="{17FA8C37-D9AF-45A0-AF00-8AFA67DE89F1}" type="presParOf" srcId="{FDCA73E6-CD7F-48EF-B42A-C563E37C95C3}" destId="{E1DB3E30-2714-4B17-AE03-DEA31AD6FCA8}" srcOrd="1" destOrd="0" presId="urn:microsoft.com/office/officeart/2008/layout/LinedList"/>
    <dgm:cxn modelId="{76B01095-DB67-4953-9A4D-9F8AA086334F}" type="presParOf" srcId="{FDCA73E6-CD7F-48EF-B42A-C563E37C95C3}" destId="{591004FE-5A53-45AB-B83D-328636B9DC91}" srcOrd="2" destOrd="0" presId="urn:microsoft.com/office/officeart/2008/layout/LinedList"/>
    <dgm:cxn modelId="{443055FB-0EC6-4611-8FFB-34E26C15AA01}" type="presParOf" srcId="{74D0A528-FFA5-4F00-9CAF-2E32E3B8076F}" destId="{6DE6AE18-8EEE-4362-B4BF-2E27A7CF3CC8}" srcOrd="5" destOrd="0" presId="urn:microsoft.com/office/officeart/2008/layout/LinedList"/>
    <dgm:cxn modelId="{0E342423-158C-4C5C-926D-E441A90CCA13}" type="presParOf" srcId="{74D0A528-FFA5-4F00-9CAF-2E32E3B8076F}" destId="{AE102610-B8A6-4B0B-90C0-AD75A54777F9}" srcOrd="6" destOrd="0" presId="urn:microsoft.com/office/officeart/2008/layout/LinedList"/>
    <dgm:cxn modelId="{7E0BF9E7-2A95-4FEE-B86A-5FA081D51924}" type="presParOf" srcId="{A1889EC4-2C03-4B27-A1B1-801F428C3D83}" destId="{A20C3623-0BA9-4D40-B59F-1842EA946C62}" srcOrd="4" destOrd="0" presId="urn:microsoft.com/office/officeart/2008/layout/LinedList"/>
    <dgm:cxn modelId="{F206382D-0E5A-4687-9E64-BBB20F6A8C7A}" type="presParOf" srcId="{A1889EC4-2C03-4B27-A1B1-801F428C3D83}" destId="{8B905A61-7F2E-48CE-B8C7-6A76DDB80D78}" srcOrd="5" destOrd="0" presId="urn:microsoft.com/office/officeart/2008/layout/LinedList"/>
    <dgm:cxn modelId="{BB36A5B6-10ED-45A6-AA0B-35BD0D8D48BA}" type="presParOf" srcId="{8B905A61-7F2E-48CE-B8C7-6A76DDB80D78}" destId="{3B697BA1-7428-4A52-A5BE-C88368060C16}" srcOrd="0" destOrd="0" presId="urn:microsoft.com/office/officeart/2008/layout/LinedList"/>
    <dgm:cxn modelId="{2B0CEAD2-432B-4F43-ACD7-46080E903AC4}" type="presParOf" srcId="{8B905A61-7F2E-48CE-B8C7-6A76DDB80D78}" destId="{87C849B5-19C4-4BA7-BEFB-EB289D7A75C7}" srcOrd="1" destOrd="0" presId="urn:microsoft.com/office/officeart/2008/layout/LinedList"/>
    <dgm:cxn modelId="{C0C8D202-9CAB-48CC-9925-2809B0AE355A}" type="presParOf" srcId="{87C849B5-19C4-4BA7-BEFB-EB289D7A75C7}" destId="{57E6D092-4FD6-4434-AD23-C5436C1B375F}" srcOrd="0" destOrd="0" presId="urn:microsoft.com/office/officeart/2008/layout/LinedList"/>
    <dgm:cxn modelId="{5C5A1098-D311-46D3-8177-A145CF11C3C2}" type="presParOf" srcId="{87C849B5-19C4-4BA7-BEFB-EB289D7A75C7}" destId="{C986E1C9-8F99-490C-9EA3-8994E21C033A}" srcOrd="1" destOrd="0" presId="urn:microsoft.com/office/officeart/2008/layout/LinedList"/>
    <dgm:cxn modelId="{782A778D-53E5-4A30-B954-933CB49AD69D}" type="presParOf" srcId="{C986E1C9-8F99-490C-9EA3-8994E21C033A}" destId="{074F26CD-B854-4C8D-ADBA-A244A0366A98}" srcOrd="0" destOrd="0" presId="urn:microsoft.com/office/officeart/2008/layout/LinedList"/>
    <dgm:cxn modelId="{6AE71A0D-7E27-44CB-8CEC-020F76E43CA0}" type="presParOf" srcId="{C986E1C9-8F99-490C-9EA3-8994E21C033A}" destId="{9FA0F912-A2C4-483B-B4B6-DD4E1696148A}" srcOrd="1" destOrd="0" presId="urn:microsoft.com/office/officeart/2008/layout/LinedList"/>
    <dgm:cxn modelId="{19F05D3C-98D4-4AD1-A795-8DB13741BCDE}" type="presParOf" srcId="{C986E1C9-8F99-490C-9EA3-8994E21C033A}" destId="{940DAAF4-4E4F-48A5-846E-ECEBB1EB7F1D}" srcOrd="2" destOrd="0" presId="urn:microsoft.com/office/officeart/2008/layout/LinedList"/>
    <dgm:cxn modelId="{4EF67F1A-AC01-4D27-807B-CB1EDFA18A33}" type="presParOf" srcId="{87C849B5-19C4-4BA7-BEFB-EB289D7A75C7}" destId="{AA8DF3F1-3BE6-4ADF-B5B2-9380DF19490F}" srcOrd="2" destOrd="0" presId="urn:microsoft.com/office/officeart/2008/layout/LinedList"/>
    <dgm:cxn modelId="{8EA438C7-05FF-4CD2-AF42-4F65C2E65B0E}" type="presParOf" srcId="{87C849B5-19C4-4BA7-BEFB-EB289D7A75C7}" destId="{4C5E8335-0F1B-44DB-A45B-BCF21FB573F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8C019-47BC-4C66-82ED-7382C5595CA0}">
      <dsp:nvSpPr>
        <dsp:cNvPr id="0" name=""/>
        <dsp:cNvSpPr/>
      </dsp:nvSpPr>
      <dsp:spPr>
        <a:xfrm>
          <a:off x="0" y="1271"/>
          <a:ext cx="4767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9B342-FA6B-4E02-BDEB-B295349ADBBC}">
      <dsp:nvSpPr>
        <dsp:cNvPr id="0" name=""/>
        <dsp:cNvSpPr/>
      </dsp:nvSpPr>
      <dsp:spPr>
        <a:xfrm>
          <a:off x="0" y="1271"/>
          <a:ext cx="953542" cy="86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+mn-lt"/>
            </a:rPr>
            <a:t>User-centric guide</a:t>
          </a:r>
          <a:endParaRPr lang="en-US" sz="1400" kern="1200">
            <a:latin typeface="+mn-lt"/>
          </a:endParaRPr>
        </a:p>
      </dsp:txBody>
      <dsp:txXfrm>
        <a:off x="0" y="1271"/>
        <a:ext cx="953542" cy="867370"/>
      </dsp:txXfrm>
    </dsp:sp>
    <dsp:sp modelId="{16830F3C-D9E4-47FC-BF1C-FC4EDA459B03}">
      <dsp:nvSpPr>
        <dsp:cNvPr id="0" name=""/>
        <dsp:cNvSpPr/>
      </dsp:nvSpPr>
      <dsp:spPr>
        <a:xfrm>
          <a:off x="1025057" y="14824"/>
          <a:ext cx="3742652" cy="27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n-lt"/>
            </a:rPr>
            <a:t>Issuing authorities</a:t>
          </a:r>
          <a:endParaRPr lang="en-US" sz="1400" kern="1200" dirty="0">
            <a:latin typeface="+mn-lt"/>
          </a:endParaRPr>
        </a:p>
      </dsp:txBody>
      <dsp:txXfrm>
        <a:off x="1025057" y="14824"/>
        <a:ext cx="3742652" cy="271053"/>
      </dsp:txXfrm>
    </dsp:sp>
    <dsp:sp modelId="{9158A8E6-DA4C-42BD-BEB3-3A14909F3F04}">
      <dsp:nvSpPr>
        <dsp:cNvPr id="0" name=""/>
        <dsp:cNvSpPr/>
      </dsp:nvSpPr>
      <dsp:spPr>
        <a:xfrm>
          <a:off x="953542" y="285877"/>
          <a:ext cx="3814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98C2F-3C14-47B4-BF43-FE18091EDC26}">
      <dsp:nvSpPr>
        <dsp:cNvPr id="0" name=""/>
        <dsp:cNvSpPr/>
      </dsp:nvSpPr>
      <dsp:spPr>
        <a:xfrm>
          <a:off x="1025057" y="299430"/>
          <a:ext cx="3742652" cy="27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+mn-lt"/>
            </a:rPr>
            <a:t>Verifiers of identity documents / BM Agencies</a:t>
          </a:r>
          <a:endParaRPr lang="en-US" sz="1400" kern="1200" dirty="0">
            <a:latin typeface="+mn-lt"/>
          </a:endParaRPr>
        </a:p>
      </dsp:txBody>
      <dsp:txXfrm>
        <a:off x="1025057" y="299430"/>
        <a:ext cx="3742652" cy="271053"/>
      </dsp:txXfrm>
    </dsp:sp>
    <dsp:sp modelId="{DF773E45-E6FF-4028-AEB5-0F459DE9FB0D}">
      <dsp:nvSpPr>
        <dsp:cNvPr id="0" name=""/>
        <dsp:cNvSpPr/>
      </dsp:nvSpPr>
      <dsp:spPr>
        <a:xfrm>
          <a:off x="953542" y="570483"/>
          <a:ext cx="3814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3C96E-7BB9-42BF-A35E-14AD276387B9}">
      <dsp:nvSpPr>
        <dsp:cNvPr id="0" name=""/>
        <dsp:cNvSpPr/>
      </dsp:nvSpPr>
      <dsp:spPr>
        <a:xfrm>
          <a:off x="1025057" y="584036"/>
          <a:ext cx="3742652" cy="27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+mn-lt"/>
            </a:rPr>
            <a:t>IBM RTS’s and Project Managers </a:t>
          </a:r>
          <a:endParaRPr lang="en-US" sz="1400" kern="1200" dirty="0">
            <a:latin typeface="+mn-lt"/>
          </a:endParaRPr>
        </a:p>
      </dsp:txBody>
      <dsp:txXfrm>
        <a:off x="1025057" y="584036"/>
        <a:ext cx="3742652" cy="271053"/>
      </dsp:txXfrm>
    </dsp:sp>
    <dsp:sp modelId="{65876398-181C-410C-ADFD-F08423688B98}">
      <dsp:nvSpPr>
        <dsp:cNvPr id="0" name=""/>
        <dsp:cNvSpPr/>
      </dsp:nvSpPr>
      <dsp:spPr>
        <a:xfrm>
          <a:off x="953542" y="855089"/>
          <a:ext cx="3814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B508F-81DA-4F52-9F4A-094E154AA4BD}">
      <dsp:nvSpPr>
        <dsp:cNvPr id="0" name=""/>
        <dsp:cNvSpPr/>
      </dsp:nvSpPr>
      <dsp:spPr>
        <a:xfrm>
          <a:off x="0" y="868642"/>
          <a:ext cx="4767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9AAAD-CD8B-4605-875F-F042F7CE6FD5}">
      <dsp:nvSpPr>
        <dsp:cNvPr id="0" name=""/>
        <dsp:cNvSpPr/>
      </dsp:nvSpPr>
      <dsp:spPr>
        <a:xfrm>
          <a:off x="0" y="868642"/>
          <a:ext cx="953542" cy="86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n-lt"/>
            </a:rPr>
            <a:t>…for countries</a:t>
          </a:r>
          <a:endParaRPr lang="en-US" sz="1400" kern="1200" dirty="0">
            <a:latin typeface="+mn-lt"/>
          </a:endParaRPr>
        </a:p>
      </dsp:txBody>
      <dsp:txXfrm>
        <a:off x="0" y="868642"/>
        <a:ext cx="953542" cy="867370"/>
      </dsp:txXfrm>
    </dsp:sp>
    <dsp:sp modelId="{E4E9833D-C02F-4D91-B437-40B47A82B093}">
      <dsp:nvSpPr>
        <dsp:cNvPr id="0" name=""/>
        <dsp:cNvSpPr/>
      </dsp:nvSpPr>
      <dsp:spPr>
        <a:xfrm>
          <a:off x="1025057" y="888801"/>
          <a:ext cx="3742652" cy="40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n-lt"/>
            </a:rPr>
            <a:t>Regions already discussing FMZ cooperation</a:t>
          </a:r>
          <a:endParaRPr lang="en-US" sz="1400" kern="1200" dirty="0">
            <a:latin typeface="+mn-lt"/>
          </a:endParaRPr>
        </a:p>
      </dsp:txBody>
      <dsp:txXfrm>
        <a:off x="1025057" y="888801"/>
        <a:ext cx="3742652" cy="403191"/>
      </dsp:txXfrm>
    </dsp:sp>
    <dsp:sp modelId="{727179F8-41AE-40A6-9463-8C9CE0B645C9}">
      <dsp:nvSpPr>
        <dsp:cNvPr id="0" name=""/>
        <dsp:cNvSpPr/>
      </dsp:nvSpPr>
      <dsp:spPr>
        <a:xfrm>
          <a:off x="953542" y="1291993"/>
          <a:ext cx="3814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B3E30-2714-4B17-AE03-DEA31AD6FCA8}">
      <dsp:nvSpPr>
        <dsp:cNvPr id="0" name=""/>
        <dsp:cNvSpPr/>
      </dsp:nvSpPr>
      <dsp:spPr>
        <a:xfrm>
          <a:off x="1025057" y="1312153"/>
          <a:ext cx="3742652" cy="40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n-lt"/>
            </a:rPr>
            <a:t>South-South </a:t>
          </a:r>
          <a:endParaRPr lang="en-US" sz="1400" kern="1200" dirty="0">
            <a:latin typeface="+mn-lt"/>
          </a:endParaRPr>
        </a:p>
      </dsp:txBody>
      <dsp:txXfrm>
        <a:off x="1025057" y="1312153"/>
        <a:ext cx="3742652" cy="403191"/>
      </dsp:txXfrm>
    </dsp:sp>
    <dsp:sp modelId="{6DE6AE18-8EEE-4362-B4BF-2E27A7CF3CC8}">
      <dsp:nvSpPr>
        <dsp:cNvPr id="0" name=""/>
        <dsp:cNvSpPr/>
      </dsp:nvSpPr>
      <dsp:spPr>
        <a:xfrm>
          <a:off x="953542" y="1715344"/>
          <a:ext cx="3814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3623-0BA9-4D40-B59F-1842EA946C62}">
      <dsp:nvSpPr>
        <dsp:cNvPr id="0" name=""/>
        <dsp:cNvSpPr/>
      </dsp:nvSpPr>
      <dsp:spPr>
        <a:xfrm>
          <a:off x="0" y="1736012"/>
          <a:ext cx="47677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97BA1-7428-4A52-A5BE-C88368060C16}">
      <dsp:nvSpPr>
        <dsp:cNvPr id="0" name=""/>
        <dsp:cNvSpPr/>
      </dsp:nvSpPr>
      <dsp:spPr>
        <a:xfrm>
          <a:off x="0" y="1736012"/>
          <a:ext cx="953542" cy="86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+mn-lt"/>
            </a:rPr>
            <a:t>Next Steps</a:t>
          </a:r>
          <a:endParaRPr lang="en-US" sz="1400" kern="1200">
            <a:latin typeface="+mn-lt"/>
          </a:endParaRPr>
        </a:p>
      </dsp:txBody>
      <dsp:txXfrm>
        <a:off x="0" y="1736012"/>
        <a:ext cx="953542" cy="867370"/>
      </dsp:txXfrm>
    </dsp:sp>
    <dsp:sp modelId="{9FA0F912-A2C4-483B-B4B6-DD4E1696148A}">
      <dsp:nvSpPr>
        <dsp:cNvPr id="0" name=""/>
        <dsp:cNvSpPr/>
      </dsp:nvSpPr>
      <dsp:spPr>
        <a:xfrm>
          <a:off x="1025057" y="1775400"/>
          <a:ext cx="3742652" cy="78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n-lt"/>
            </a:rPr>
            <a:t>Vol.2 &amp; Capacity Building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latin typeface="+mn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n-lt"/>
            </a:rPr>
            <a:t>Available</a:t>
          </a:r>
          <a:r>
            <a:rPr lang="en-GB" sz="1400" kern="1200" dirty="0">
              <a:latin typeface="+mn-lt"/>
            </a:rPr>
            <a:t>: ENG</a:t>
          </a:r>
          <a:endParaRPr lang="en-US" sz="1400" kern="1200" dirty="0">
            <a:latin typeface="+mn-lt"/>
          </a:endParaRPr>
        </a:p>
      </dsp:txBody>
      <dsp:txXfrm>
        <a:off x="1025057" y="1775400"/>
        <a:ext cx="3742652" cy="787748"/>
      </dsp:txXfrm>
    </dsp:sp>
    <dsp:sp modelId="{AA8DF3F1-3BE6-4ADF-B5B2-9380DF19490F}">
      <dsp:nvSpPr>
        <dsp:cNvPr id="0" name=""/>
        <dsp:cNvSpPr/>
      </dsp:nvSpPr>
      <dsp:spPr>
        <a:xfrm>
          <a:off x="953542" y="2563148"/>
          <a:ext cx="3814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E66F6-3451-1B4F-A593-4B55B5F4F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C260C-D729-3F45-8350-81BEEA94FE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F3059-24D3-A546-B115-C2B7E9816E31}" type="datetimeFigureOut">
              <a:rPr lang="en-CH" smtClean="0"/>
              <a:t>01/30/2024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26817-FEB9-8B4F-AC5D-9863B5CC22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BF689-55FF-EC40-BE94-C49E27EC2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F7A76-117B-5845-A2C1-35B4581B4C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8302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4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6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2" y="5901477"/>
            <a:ext cx="1686117" cy="84077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1F969539-1BFC-764B-BC3A-D824FE59C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95079B67-C576-4A46-8BEB-78F2BECB8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  <p:sp>
        <p:nvSpPr>
          <p:cNvPr id="7" name="Titre 5">
            <a:extLst>
              <a:ext uri="{FF2B5EF4-FFF2-40B4-BE49-F238E27FC236}">
                <a16:creationId xmlns:a16="http://schemas.microsoft.com/office/drawing/2014/main" id="{FF1E757E-B593-5D4B-80F1-7031DBAB2B56}"/>
              </a:ext>
            </a:extLst>
          </p:cNvPr>
          <p:cNvSpPr txBox="1">
            <a:spLocks/>
          </p:cNvSpPr>
          <p:nvPr userDrawn="1"/>
        </p:nvSpPr>
        <p:spPr>
          <a:xfrm>
            <a:off x="9810802" y="6343890"/>
            <a:ext cx="2047522" cy="363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0">
                <a:solidFill>
                  <a:srgbClr val="0033A0"/>
                </a:solidFill>
                <a:latin typeface="+mn-lt"/>
              </a:rPr>
              <a:t>IBM E-Retreat 2020</a:t>
            </a:r>
          </a:p>
        </p:txBody>
      </p:sp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id="{0FD1A743-3A0F-274E-8C57-912FF4FBE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2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67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5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1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8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68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4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2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63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2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0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3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8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8AD7042D-F904-5445-B931-43D61C277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04FD0F38-2F69-E77C-3C8D-662BFA41D7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18" y="6391916"/>
            <a:ext cx="1336827" cy="4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E876F14F-1E8C-DD49-9B3B-A37C15F20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41299137-CF8F-614C-AE6F-8CA80AF73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D77D203A-0C88-7A4F-8F48-C4802800D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FF75901F-3F70-9E47-9FAD-7C464CDAC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C0295FDB-CBE1-1C44-8639-FDF9FEF6B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diagramDrawing" Target="../diagrams/drawing1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10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54966A0-ADB7-4D0B-8AE5-AACA88BF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929" y="3818587"/>
            <a:ext cx="11107270" cy="1685742"/>
          </a:xfrm>
        </p:spPr>
        <p:txBody>
          <a:bodyPr anchor="b">
            <a:normAutofit fontScale="90000"/>
          </a:bodyPr>
          <a:lstStyle/>
          <a:p>
            <a:r>
              <a:rPr lang="en-US" sz="3600" i="1" dirty="0">
                <a:effectLst/>
                <a:latin typeface="+mn-lt"/>
                <a:ea typeface="Calibri" panose="020F0502020204030204" pitchFamily="34" charset="0"/>
              </a:rPr>
              <a:t>STRENGTHENING OF CRVS SYSTEMS IN HUMANITARIAN AND EMERGENCY CONTEXT AND REGISTRATION OF SPECIAL POPULATION GROUPS</a:t>
            </a:r>
            <a:r>
              <a:rPr lang="en-US" sz="3600" i="1" spc="300" dirty="0">
                <a:latin typeface="+mn-lt"/>
              </a:rPr>
              <a:t> </a:t>
            </a:r>
            <a:br>
              <a:rPr lang="en-US" sz="4400" spc="300" dirty="0">
                <a:latin typeface="+mn-lt"/>
              </a:rPr>
            </a:br>
            <a:br>
              <a:rPr lang="en-US" sz="4400" dirty="0"/>
            </a:br>
            <a:endParaRPr lang="en-GB" sz="44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0536619-C042-4C18-8263-C192E23C2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6324" y="4901830"/>
            <a:ext cx="7316304" cy="1620824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33A0"/>
                </a:solidFill>
              </a:rPr>
              <a:t>Kachi Madubuko</a:t>
            </a:r>
            <a:endParaRPr lang="en-US" dirty="0">
              <a:solidFill>
                <a:srgbClr val="0033A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33A0"/>
                </a:solidFill>
              </a:rPr>
              <a:t>International Organization for Migration (IOM)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33A0"/>
                </a:solidFill>
              </a:rPr>
              <a:t>Special Liaison Office to AU and UNECA</a:t>
            </a:r>
          </a:p>
        </p:txBody>
      </p:sp>
      <p:pic>
        <p:nvPicPr>
          <p:cNvPr id="17" name="Picture 16" descr="A logo with text and people in a circle&#10;&#10;Description automatically generated">
            <a:extLst>
              <a:ext uri="{FF2B5EF4-FFF2-40B4-BE49-F238E27FC236}">
                <a16:creationId xmlns:a16="http://schemas.microsoft.com/office/drawing/2014/main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9" y="454347"/>
            <a:ext cx="4045639" cy="166585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B4A5F2-B1F7-7303-DEE4-65E90F599601}"/>
              </a:ext>
            </a:extLst>
          </p:cNvPr>
          <p:cNvGraphicFramePr>
            <a:graphicFrameLocks noGrp="1"/>
          </p:cNvGraphicFramePr>
          <p:nvPr/>
        </p:nvGraphicFramePr>
        <p:xfrm>
          <a:off x="0" y="2074186"/>
          <a:ext cx="67418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849">
                  <a:extLst>
                    <a:ext uri="{9D8B030D-6E8A-4147-A177-3AD203B41FA5}">
                      <a16:colId xmlns:a16="http://schemas.microsoft.com/office/drawing/2014/main" val="1751501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73DB6B-26A9-4F16-9E26-9BEC83B6D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35" t="22236" r="18767" b="10780"/>
          <a:stretch/>
        </p:blipFill>
        <p:spPr>
          <a:xfrm>
            <a:off x="7121722" y="0"/>
            <a:ext cx="4968682" cy="3509819"/>
          </a:xfrm>
          <a:prstGeom prst="rect">
            <a:avLst/>
          </a:prstGeom>
        </p:spPr>
      </p:pic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682CC014-6A73-4BFD-9DB0-D1AE3FFB8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18" y="2239819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D7FFDEC1-042F-6179-7FEB-8D968C0A7BC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" b="16234"/>
          <a:stretch/>
        </p:blipFill>
        <p:spPr>
          <a:xfrm>
            <a:off x="101596" y="0"/>
            <a:ext cx="3866342" cy="3821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392CE8-E006-7C26-9151-4B8D22E08E59}"/>
              </a:ext>
            </a:extLst>
          </p:cNvPr>
          <p:cNvSpPr/>
          <p:nvPr/>
        </p:nvSpPr>
        <p:spPr>
          <a:xfrm>
            <a:off x="7190754" y="3591098"/>
            <a:ext cx="483061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b="1" dirty="0">
                <a:solidFill>
                  <a:srgbClr val="002060"/>
                </a:solidFill>
              </a:rPr>
              <a:t>LI Strategy Pillars</a:t>
            </a:r>
          </a:p>
          <a:p>
            <a:pPr lvl="0" algn="just"/>
            <a:r>
              <a:rPr lang="en-US" sz="1500" dirty="0">
                <a:solidFill>
                  <a:srgbClr val="002060"/>
                </a:solidFill>
              </a:rPr>
              <a:t>1. Supporting development of </a:t>
            </a:r>
            <a:r>
              <a:rPr lang="en-US" sz="1500" b="1" dirty="0">
                <a:solidFill>
                  <a:srgbClr val="002060"/>
                </a:solidFill>
              </a:rPr>
              <a:t>consular civil registration</a:t>
            </a:r>
            <a:r>
              <a:rPr lang="en-US" sz="1500" dirty="0">
                <a:solidFill>
                  <a:srgbClr val="002060"/>
                </a:solidFill>
              </a:rPr>
              <a:t>, citizenship certificates, ID and travel document issuance services	</a:t>
            </a:r>
          </a:p>
          <a:p>
            <a:pPr lvl="0" algn="just"/>
            <a:r>
              <a:rPr lang="en-US" sz="1500" b="1" dirty="0">
                <a:solidFill>
                  <a:srgbClr val="002060"/>
                </a:solidFill>
              </a:rPr>
              <a:t>2. Assisting migrants </a:t>
            </a:r>
            <a:r>
              <a:rPr lang="en-US" sz="1500" dirty="0">
                <a:solidFill>
                  <a:srgbClr val="002060"/>
                </a:solidFill>
              </a:rPr>
              <a:t>without proof of legal identity</a:t>
            </a:r>
          </a:p>
          <a:p>
            <a:pPr lvl="0" algn="just"/>
            <a:r>
              <a:rPr lang="en-US" sz="1500" b="1" dirty="0">
                <a:solidFill>
                  <a:srgbClr val="002060"/>
                </a:solidFill>
              </a:rPr>
              <a:t>3. Supporting national civil registration </a:t>
            </a:r>
            <a:r>
              <a:rPr lang="en-US" sz="1500" dirty="0">
                <a:solidFill>
                  <a:srgbClr val="002060"/>
                </a:solidFill>
              </a:rPr>
              <a:t>and </a:t>
            </a:r>
            <a:r>
              <a:rPr lang="en-US" sz="1500" b="1" dirty="0">
                <a:solidFill>
                  <a:srgbClr val="002060"/>
                </a:solidFill>
              </a:rPr>
              <a:t>identity management </a:t>
            </a:r>
            <a:r>
              <a:rPr lang="en-US" sz="1500" dirty="0">
                <a:solidFill>
                  <a:srgbClr val="002060"/>
                </a:solidFill>
              </a:rPr>
              <a:t>systems to facilitate </a:t>
            </a:r>
            <a:r>
              <a:rPr lang="en-US" sz="1500" b="1" u="sng" dirty="0">
                <a:solidFill>
                  <a:srgbClr val="002060"/>
                </a:solidFill>
              </a:rPr>
              <a:t>regular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</a:rPr>
              <a:t>migration and mobility  </a:t>
            </a:r>
            <a:r>
              <a:rPr lang="en-US" sz="1500" dirty="0">
                <a:solidFill>
                  <a:srgbClr val="002060"/>
                </a:solidFill>
              </a:rPr>
              <a:t>	</a:t>
            </a:r>
          </a:p>
          <a:p>
            <a:pPr lvl="0" algn="just"/>
            <a:r>
              <a:rPr lang="en-US" sz="1500" dirty="0">
                <a:solidFill>
                  <a:srgbClr val="002060"/>
                </a:solidFill>
              </a:rPr>
              <a:t>4. Provide </a:t>
            </a:r>
            <a:r>
              <a:rPr lang="en-US" sz="1500" b="1" dirty="0">
                <a:solidFill>
                  <a:srgbClr val="002060"/>
                </a:solidFill>
              </a:rPr>
              <a:t>thought leadership </a:t>
            </a:r>
            <a:r>
              <a:rPr lang="en-US" sz="1500" dirty="0">
                <a:solidFill>
                  <a:srgbClr val="002060"/>
                </a:solidFill>
              </a:rPr>
              <a:t>on the nexus between </a:t>
            </a:r>
            <a:r>
              <a:rPr lang="en-US" sz="1500" b="1" dirty="0">
                <a:solidFill>
                  <a:srgbClr val="002060"/>
                </a:solidFill>
              </a:rPr>
              <a:t>migration</a:t>
            </a:r>
            <a:r>
              <a:rPr lang="en-US" sz="1500" dirty="0">
                <a:solidFill>
                  <a:srgbClr val="002060"/>
                </a:solidFill>
              </a:rPr>
              <a:t>, </a:t>
            </a:r>
            <a:r>
              <a:rPr lang="en-US" sz="1500" b="1" dirty="0">
                <a:solidFill>
                  <a:srgbClr val="002060"/>
                </a:solidFill>
              </a:rPr>
              <a:t>displacement</a:t>
            </a:r>
            <a:r>
              <a:rPr lang="en-US" sz="1500" dirty="0">
                <a:solidFill>
                  <a:srgbClr val="002060"/>
                </a:solidFill>
              </a:rPr>
              <a:t>, and </a:t>
            </a:r>
            <a:r>
              <a:rPr lang="en-US" sz="1500" b="1" dirty="0">
                <a:solidFill>
                  <a:srgbClr val="002060"/>
                </a:solidFill>
              </a:rPr>
              <a:t>legal identity </a:t>
            </a:r>
            <a:r>
              <a:rPr lang="en-US" sz="1500" dirty="0">
                <a:solidFill>
                  <a:srgbClr val="002060"/>
                </a:solidFill>
              </a:rPr>
              <a:t>including their impact on the </a:t>
            </a:r>
            <a:r>
              <a:rPr lang="en-US" sz="1500" b="1" dirty="0">
                <a:solidFill>
                  <a:srgbClr val="002060"/>
                </a:solidFill>
              </a:rPr>
              <a:t>protection of migrants</a:t>
            </a:r>
          </a:p>
          <a:p>
            <a:pPr lvl="0" algn="just"/>
            <a:endParaRPr lang="en-US" sz="1500" b="1" dirty="0">
              <a:solidFill>
                <a:srgbClr val="002060"/>
              </a:solidFill>
            </a:endParaRPr>
          </a:p>
          <a:p>
            <a:pPr lvl="0" algn="just"/>
            <a:r>
              <a:rPr lang="en-US" sz="1500" b="1" dirty="0">
                <a:solidFill>
                  <a:srgbClr val="002060"/>
                </a:solidFill>
              </a:rPr>
              <a:t>Available: </a:t>
            </a:r>
            <a:r>
              <a:rPr lang="en-US" sz="1500" dirty="0">
                <a:solidFill>
                  <a:srgbClr val="002060"/>
                </a:solidFill>
              </a:rPr>
              <a:t>ARA/ENG/FRE	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3046F4-B9B1-314E-1EAB-71DAA05888C8}"/>
              </a:ext>
            </a:extLst>
          </p:cNvPr>
          <p:cNvSpPr/>
          <p:nvPr/>
        </p:nvSpPr>
        <p:spPr>
          <a:xfrm>
            <a:off x="858982" y="6354618"/>
            <a:ext cx="1791854" cy="40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0DFB88-ABF7-925F-32EB-BE88F0D4CC9B}"/>
              </a:ext>
            </a:extLst>
          </p:cNvPr>
          <p:cNvSpPr/>
          <p:nvPr/>
        </p:nvSpPr>
        <p:spPr>
          <a:xfrm>
            <a:off x="101596" y="3821729"/>
            <a:ext cx="3971636" cy="305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Toolkit provides guidance to migration practitioners on the operation of national legal identity </a:t>
            </a:r>
            <a:r>
              <a:rPr lang="en-GB" sz="1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systems and the frameworks for operationalization of legal identity, including thematic guidance, checklists, templates, and forms</a:t>
            </a:r>
            <a:r>
              <a:rPr lang="en-GB" sz="1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Discuss key operational issues, such as civil registration services, interoperability, privacy and data safeguards, and travel document issuance services as well as </a:t>
            </a:r>
            <a:r>
              <a:rPr lang="en-GB" sz="1400" dirty="0">
                <a:solidFill>
                  <a:srgbClr val="002060"/>
                </a:solidFill>
              </a:rPr>
              <a:t>overviews and strategies for improvement of legal identity ecosystems.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2060"/>
                </a:solidFill>
              </a:rPr>
              <a:t>Available</a:t>
            </a:r>
            <a:r>
              <a:rPr lang="en-GB" sz="1400" dirty="0">
                <a:solidFill>
                  <a:srgbClr val="002060"/>
                </a:solidFill>
              </a:rPr>
              <a:t>: ARA/ENG/FRE</a:t>
            </a:r>
            <a:endParaRPr lang="en-US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0C162-5947-9FFC-A6D7-B622D086B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9" t="15488" r="34932" b="5725"/>
          <a:stretch/>
        </p:blipFill>
        <p:spPr>
          <a:xfrm>
            <a:off x="1" y="0"/>
            <a:ext cx="4645890" cy="6799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372A35-E350-82F8-30DB-9D8C572FD66E}"/>
              </a:ext>
            </a:extLst>
          </p:cNvPr>
          <p:cNvSpPr/>
          <p:nvPr/>
        </p:nvSpPr>
        <p:spPr>
          <a:xfrm>
            <a:off x="4738255" y="166256"/>
            <a:ext cx="7370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</a:p>
          <a:p>
            <a:pPr algn="just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 to the realization of the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rights of migrants and their children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facilitating their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legal identity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without putting them at risk (protection of the most vulnerable).</a:t>
            </a:r>
            <a:endParaRPr lang="en-US" sz="2000" dirty="0">
              <a:solidFill>
                <a:schemeClr val="bg1"/>
              </a:solidFill>
            </a:endParaRPr>
          </a:p>
          <a:p>
            <a:pPr algn="just"/>
            <a:endParaRPr lang="en-GB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Methodology:</a:t>
            </a:r>
          </a:p>
          <a:p>
            <a:pPr algn="just"/>
            <a:r>
              <a:rPr lang="en-GB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Participatory field research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selected pilot countries </a:t>
            </a:r>
            <a:r>
              <a:rPr lang="en-GB" sz="2000" dirty="0">
                <a:solidFill>
                  <a:schemeClr val="bg1"/>
                </a:solidFill>
              </a:rPr>
              <a:t>(</a:t>
            </a:r>
            <a:r>
              <a:rPr lang="en-GB" sz="2000" b="1" dirty="0">
                <a:solidFill>
                  <a:schemeClr val="bg1"/>
                </a:solidFill>
              </a:rPr>
              <a:t>Bosnia and Herzegovina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b="1" dirty="0">
                <a:solidFill>
                  <a:schemeClr val="bg1"/>
                </a:solidFill>
              </a:rPr>
              <a:t>Brazil, Moldova, Niger, Peru and Thailand)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collect and promote good practices worldwide of how states determine legal identity of migrants without proof of identity,</a:t>
            </a:r>
            <a:r>
              <a:rPr lang="en-GB" sz="2000" dirty="0">
                <a:solidFill>
                  <a:schemeClr val="bg1"/>
                </a:solidFill>
              </a:rPr>
              <a:t> in collaboration with </a:t>
            </a:r>
            <a:r>
              <a:rPr lang="en-GB" sz="2000" b="1" dirty="0">
                <a:solidFill>
                  <a:schemeClr val="bg1"/>
                </a:solidFill>
              </a:rPr>
              <a:t>academia and other civil society partners </a:t>
            </a:r>
            <a:r>
              <a:rPr lang="en-GB" sz="2000" dirty="0">
                <a:solidFill>
                  <a:schemeClr val="bg1"/>
                </a:solidFill>
              </a:rPr>
              <a:t>who are active in the area of legal identity in the selected pilot countries.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38486B41-277D-3429-04DB-2CBBD7437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E8080BAD-3EC5-6BF1-A0B4-63E5649CCF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183" y="4814453"/>
            <a:ext cx="1958107" cy="19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2971072-AAC0-C23F-2046-A1E84CB1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986" y="5192572"/>
            <a:ext cx="1865013" cy="16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7C28416C-CE2E-E87A-5300-A98F4464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181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HOLISTIC APPROACH</a:t>
            </a:r>
          </a:p>
        </p:txBody>
      </p:sp>
      <p:pic>
        <p:nvPicPr>
          <p:cNvPr id="3" name="Picture 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07B92BDE-60E6-0E21-D8B0-87FDB0C36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r="-2" b="47444"/>
          <a:stretch/>
        </p:blipFill>
        <p:spPr>
          <a:xfrm>
            <a:off x="2" y="637308"/>
            <a:ext cx="4860073" cy="3209504"/>
          </a:xfrm>
          <a:prstGeom prst="rect">
            <a:avLst/>
          </a:prstGeom>
          <a:noFill/>
        </p:spPr>
      </p:pic>
      <p:pic>
        <p:nvPicPr>
          <p:cNvPr id="2" name="Grafik 3" descr="A group of people walking with luggage&#10;&#10;Description automatically generated">
            <a:extLst>
              <a:ext uri="{FF2B5EF4-FFF2-40B4-BE49-F238E27FC236}">
                <a16:creationId xmlns:a16="http://schemas.microsoft.com/office/drawing/2014/main" id="{859DD366-C30F-45DC-41DF-CD4575337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6" b="23526"/>
          <a:stretch/>
        </p:blipFill>
        <p:spPr>
          <a:xfrm rot="21600000">
            <a:off x="7331926" y="637309"/>
            <a:ext cx="4860073" cy="320950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17886B-5F28-6752-A538-2FCB2C530C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1" t="48658" r="62889" b="10477"/>
          <a:stretch/>
        </p:blipFill>
        <p:spPr>
          <a:xfrm>
            <a:off x="6631588" y="2186642"/>
            <a:ext cx="1034594" cy="10389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2A171D-3343-EC98-F78E-05558450E5A8}"/>
              </a:ext>
            </a:extLst>
          </p:cNvPr>
          <p:cNvSpPr/>
          <p:nvPr/>
        </p:nvSpPr>
        <p:spPr>
          <a:xfrm>
            <a:off x="9725891" y="6382327"/>
            <a:ext cx="1237673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extfeld 8">
            <a:extLst>
              <a:ext uri="{FF2B5EF4-FFF2-40B4-BE49-F238E27FC236}">
                <a16:creationId xmlns:a16="http://schemas.microsoft.com/office/drawing/2014/main" id="{6EA22A13-6CF3-8CE9-71BD-E846264E2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101198"/>
              </p:ext>
            </p:extLst>
          </p:nvPr>
        </p:nvGraphicFramePr>
        <p:xfrm>
          <a:off x="7331926" y="4100945"/>
          <a:ext cx="4767710" cy="26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BCFA1742-EEE0-8EC2-3CF4-DD9EF0D3119F}"/>
              </a:ext>
            </a:extLst>
          </p:cNvPr>
          <p:cNvSpPr/>
          <p:nvPr/>
        </p:nvSpPr>
        <p:spPr>
          <a:xfrm>
            <a:off x="914401" y="6220692"/>
            <a:ext cx="1667164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CA47EE-E7DD-DB35-A3BA-F2C0D439F0BF}"/>
              </a:ext>
            </a:extLst>
          </p:cNvPr>
          <p:cNvSpPr/>
          <p:nvPr/>
        </p:nvSpPr>
        <p:spPr>
          <a:xfrm>
            <a:off x="217483" y="4100945"/>
            <a:ext cx="4576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IOM Biometrics Manual, shall cover (non-extensive list):</a:t>
            </a: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Non-discrimination policies &amp; Technologies, </a:t>
            </a:r>
          </a:p>
          <a:p>
            <a:pPr marL="457200" indent="-457200">
              <a:buFontTx/>
              <a:buChar char="-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Legal framework: data protection and human rights,</a:t>
            </a:r>
          </a:p>
          <a:p>
            <a:pPr marL="457200" indent="-457200">
              <a:buFontTx/>
              <a:buChar char="-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 </a:t>
            </a:r>
          </a:p>
          <a:p>
            <a:pPr marL="457200" indent="-457200">
              <a:buFontTx/>
              <a:buChar char="-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Infant / elder biometrics, </a:t>
            </a:r>
          </a:p>
          <a:p>
            <a:pPr marL="457200" indent="-457200">
              <a:buFontTx/>
              <a:buChar char="-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Biometrics databases (type and maintenance) </a:t>
            </a:r>
          </a:p>
          <a:p>
            <a:pPr marL="457200" indent="-457200">
              <a:buFontTx/>
              <a:buChar char="-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Outlook on new advancements</a:t>
            </a: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Next Steps: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Capacity development and facilitators guide </a:t>
            </a:r>
          </a:p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: ARA/ENG/FRE/SPA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A3F6442-BC8A-A15E-AE6A-72CE26DF9C2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15686" r="12508" b="16027"/>
          <a:stretch/>
        </p:blipFill>
        <p:spPr>
          <a:xfrm>
            <a:off x="4593991" y="2186643"/>
            <a:ext cx="1141791" cy="10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7234F18-624C-BAE2-9F36-4F95E8139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1" t="16736" r="40887" b="5913"/>
          <a:stretch/>
        </p:blipFill>
        <p:spPr>
          <a:xfrm>
            <a:off x="-1" y="0"/>
            <a:ext cx="4789421" cy="6858000"/>
          </a:xfrm>
          <a:prstGeom prst="rect">
            <a:avLst/>
          </a:prstGeom>
          <a:noFill/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177AE69-938A-86A6-4CE0-5B9EE900834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5" t="20748" r="26628" b="19037"/>
          <a:stretch/>
        </p:blipFill>
        <p:spPr bwMode="auto">
          <a:xfrm>
            <a:off x="6834909" y="92364"/>
            <a:ext cx="4943689" cy="661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48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C4CC1116-3950-1799-748D-43F33F38E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9" t="22492" r="21296" b="13939"/>
          <a:stretch/>
        </p:blipFill>
        <p:spPr>
          <a:xfrm>
            <a:off x="446943" y="68263"/>
            <a:ext cx="11298114" cy="615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7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51155-118D-408A-B626-9634FD46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616" y="2664822"/>
            <a:ext cx="2565240" cy="359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27542-7EE4-4F0B-ADB4-4325DF4B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056" y="4438763"/>
            <a:ext cx="1034893" cy="34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FC554-EEE8-4BC9-83E6-50F6AC07F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935" y="3909343"/>
            <a:ext cx="1936895" cy="37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0E5A7-DD49-42F7-A251-7A3ABDAF0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715" y="2154555"/>
            <a:ext cx="591683" cy="34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A8FC1-072E-4075-9824-9F5CEEAF8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218" y="1571565"/>
            <a:ext cx="812881" cy="363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BF4B6-953B-41BA-B79C-01EA883B5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052" y="4336028"/>
            <a:ext cx="1228229" cy="46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91BB5-2681-4B0D-BE06-1F0A51408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7715" y="5081283"/>
            <a:ext cx="993597" cy="317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6404D-527F-47A0-BC19-14D9F07DBA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351" y="2169058"/>
            <a:ext cx="1033104" cy="381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E1DB8-8EAE-409D-85AC-CCACE75A1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9036" y="1415168"/>
            <a:ext cx="2119488" cy="634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67CAB-AD76-4308-85DB-555B9E4C8A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903" y="1985341"/>
            <a:ext cx="642457" cy="641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451EF9-E6E0-4A0B-9DCB-775C277B8C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4556" y="864847"/>
            <a:ext cx="1676856" cy="410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35E08-E0A1-4AD5-B890-AE717BE8B2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4968" y="890189"/>
            <a:ext cx="889900" cy="339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2C0C0-0D93-4812-ACED-5ABFA30A53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5435" y="4453190"/>
            <a:ext cx="1192600" cy="391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809B1-A5D4-42DF-9532-BF72C4A164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99990" y="2000859"/>
            <a:ext cx="325841" cy="612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0A4D6B-685E-4611-8679-AF437695DE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26503" y="5066317"/>
            <a:ext cx="1192601" cy="306038"/>
          </a:xfrm>
          <a:prstGeom prst="rect">
            <a:avLst/>
          </a:prstGeom>
        </p:spPr>
      </p:pic>
      <p:pic>
        <p:nvPicPr>
          <p:cNvPr id="20" name="Picture 19" descr="A logo with text and people in a circle&#10;&#10;Description automatically generated">
            <a:extLst>
              <a:ext uri="{FF2B5EF4-FFF2-40B4-BE49-F238E27FC236}">
                <a16:creationId xmlns:a16="http://schemas.microsoft.com/office/drawing/2014/main" id="{9679FBB4-7AD9-427B-6E93-370825E99D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401" y="2039139"/>
            <a:ext cx="4045639" cy="1665851"/>
          </a:xfrm>
          <a:prstGeom prst="rect">
            <a:avLst/>
          </a:prstGeom>
        </p:spPr>
      </p:pic>
      <p:pic>
        <p:nvPicPr>
          <p:cNvPr id="21" name="Picture 20" descr="A close-up of text&#10;&#10;Description automatically generated">
            <a:extLst>
              <a:ext uri="{FF2B5EF4-FFF2-40B4-BE49-F238E27FC236}">
                <a16:creationId xmlns:a16="http://schemas.microsoft.com/office/drawing/2014/main" id="{5836CDC7-60A4-5FCB-5CC8-938A299DF2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2106" y="2872064"/>
            <a:ext cx="4045639" cy="1552528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7956AC-9967-2191-D1FD-1D77400BC874}"/>
              </a:ext>
            </a:extLst>
          </p:cNvPr>
          <p:cNvGraphicFramePr>
            <a:graphicFrameLocks noGrp="1"/>
          </p:cNvGraphicFramePr>
          <p:nvPr/>
        </p:nvGraphicFramePr>
        <p:xfrm>
          <a:off x="477012" y="4479252"/>
          <a:ext cx="67418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849">
                  <a:extLst>
                    <a:ext uri="{9D8B030D-6E8A-4147-A177-3AD203B41FA5}">
                      <a16:colId xmlns:a16="http://schemas.microsoft.com/office/drawing/2014/main" val="1751501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96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7" ma:contentTypeDescription="Create a new document." ma:contentTypeScope="" ma:versionID="04431ce7e10408fb6c7a53f6c08f3b18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65d7db909ad141d4c616ad4a86a95de8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366A3-0762-4F0E-9514-32D55A21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11EBE6-C297-4100-9967-8B08CBD33559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d8ade204-0f6d-48f1-bbae-e267fdd38667"/>
    <ds:schemaRef ds:uri="cb65d321-00c9-499e-82f5-d77c4397f6e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395</Words>
  <Application>Microsoft Office PowerPoint</Application>
  <PresentationFormat>Widescreen</PresentationFormat>
  <Paragraphs>47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1_Office Theme</vt:lpstr>
      <vt:lpstr>STRENGTHENING OF CRVS SYSTEMS IN HUMANITARIAN AND EMERGENCY CONTEXT AND REGISTRATION OF SPECIAL POPULATION GROUPS   </vt:lpstr>
      <vt:lpstr>PowerPoint Presentation</vt:lpstr>
      <vt:lpstr>PowerPoint Presentation</vt:lpstr>
      <vt:lpstr>HOLISTIC APPROACH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IOM Institutional Legal Identity Strategy:  Global Mobility</dc:title>
  <dc:creator>GONCALVES Nelson Garcao</dc:creator>
  <cp:lastModifiedBy>Gloria Mathenge</cp:lastModifiedBy>
  <cp:revision>20</cp:revision>
  <dcterms:created xsi:type="dcterms:W3CDTF">2022-03-02T22:17:34Z</dcterms:created>
  <dcterms:modified xsi:type="dcterms:W3CDTF">2024-01-30T08:57:06Z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2022-03-02T22:37:39Z</vt:lpwstr>
  </property>
  <property fmtid="{D5CDD505-2E9C-101B-9397-08002B2CF9AE}" pid="4" name="MSIP_Label_2059aa38-f392-4105-be92-628035578272_Method">
    <vt:lpwstr>Privileged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3aaae7e8-16b9-4018-8a97-a31b6ab2ca6e</vt:lpwstr>
  </property>
  <property fmtid="{D5CDD505-2E9C-101B-9397-08002B2CF9AE}" pid="8" name="MSIP_Label_2059aa38-f392-4105-be92-628035578272_ContentBits">
    <vt:lpwstr>0</vt:lpwstr>
  </property>
</Properties>
</file>