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50.jpg" ContentType="image/jpg"/>
  <Override PartName="/ppt/media/image52.jpg" ContentType="image/jpg"/>
  <Override PartName="/ppt/media/image53.jpg" ContentType="image/jpg"/>
  <Override PartName="/ppt/media/image54.jpg" ContentType="image/jpg"/>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1" r:id="rId3"/>
    <p:sldMasterId id="2147483700" r:id="rId4"/>
    <p:sldMasterId id="2147483715" r:id="rId5"/>
    <p:sldMasterId id="2147483733" r:id="rId6"/>
    <p:sldMasterId id="2147483746" r:id="rId7"/>
  </p:sldMasterIdLst>
  <p:notesMasterIdLst>
    <p:notesMasterId r:id="rId40"/>
  </p:notesMasterIdLst>
  <p:sldIdLst>
    <p:sldId id="380" r:id="rId8"/>
    <p:sldId id="381" r:id="rId9"/>
    <p:sldId id="384" r:id="rId10"/>
    <p:sldId id="257" r:id="rId11"/>
    <p:sldId id="281" r:id="rId12"/>
    <p:sldId id="517" r:id="rId13"/>
    <p:sldId id="571" r:id="rId14"/>
    <p:sldId id="524" r:id="rId15"/>
    <p:sldId id="265" r:id="rId16"/>
    <p:sldId id="266" r:id="rId17"/>
    <p:sldId id="267" r:id="rId18"/>
    <p:sldId id="719" r:id="rId19"/>
    <p:sldId id="278" r:id="rId20"/>
    <p:sldId id="263" r:id="rId21"/>
    <p:sldId id="385" r:id="rId22"/>
    <p:sldId id="383" r:id="rId23"/>
    <p:sldId id="720" r:id="rId24"/>
    <p:sldId id="721" r:id="rId25"/>
    <p:sldId id="387" r:id="rId26"/>
    <p:sldId id="386" r:id="rId27"/>
    <p:sldId id="388" r:id="rId28"/>
    <p:sldId id="389" r:id="rId29"/>
    <p:sldId id="722" r:id="rId30"/>
    <p:sldId id="391" r:id="rId31"/>
    <p:sldId id="723" r:id="rId32"/>
    <p:sldId id="1020" r:id="rId33"/>
    <p:sldId id="395" r:id="rId34"/>
    <p:sldId id="1021" r:id="rId35"/>
    <p:sldId id="390" r:id="rId36"/>
    <p:sldId id="393" r:id="rId37"/>
    <p:sldId id="394" r:id="rId38"/>
    <p:sldId id="102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556673-F842-9E27-9CC1-4D315327DE73}" name="James Mwanza" initials="JM" userId="James Mwanz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44" autoAdjust="0"/>
    <p:restoredTop sz="94660"/>
  </p:normalViewPr>
  <p:slideViewPr>
    <p:cSldViewPr snapToGrid="0">
      <p:cViewPr varScale="1">
        <p:scale>
          <a:sx n="72" d="100"/>
          <a:sy n="72" d="100"/>
        </p:scale>
        <p:origin x="11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microsoft.com/office/2018/10/relationships/authors" Target="author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0" Type="http://schemas.openxmlformats.org/officeDocument/2006/relationships/slide" Target="slides/slide13.xml"/><Relationship Id="rId4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0DF395-341A-4B1A-80FA-16582948EBA3}"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6DA26064-6053-4E34-B012-609B9B5C96E0}">
      <dgm:prSet/>
      <dgm:spPr/>
      <dgm:t>
        <a:bodyPr/>
        <a:lstStyle/>
        <a:p>
          <a:r>
            <a:rPr lang="en-US"/>
            <a:t>Some Key consideration for improvement </a:t>
          </a:r>
          <a:r>
            <a:rPr lang="en-GB"/>
            <a:t>Strengthening collection of cause of death information </a:t>
          </a:r>
          <a:endParaRPr lang="en-US"/>
        </a:p>
      </dgm:t>
    </dgm:pt>
    <dgm:pt modelId="{74A4CAB9-E4DB-4CA9-A04D-1E3BC2CF6F34}" type="parTrans" cxnId="{14EFC889-056C-43F8-A442-B30828BEE29F}">
      <dgm:prSet/>
      <dgm:spPr/>
      <dgm:t>
        <a:bodyPr/>
        <a:lstStyle/>
        <a:p>
          <a:endParaRPr lang="en-US"/>
        </a:p>
      </dgm:t>
    </dgm:pt>
    <dgm:pt modelId="{0C3AADFF-B1A8-4007-B76A-6971CAC147DD}" type="sibTrans" cxnId="{14EFC889-056C-43F8-A442-B30828BEE29F}">
      <dgm:prSet/>
      <dgm:spPr/>
      <dgm:t>
        <a:bodyPr/>
        <a:lstStyle/>
        <a:p>
          <a:endParaRPr lang="en-US"/>
        </a:p>
      </dgm:t>
    </dgm:pt>
    <dgm:pt modelId="{78122D8F-C124-429F-AD66-AFFDFB0DFFA4}">
      <dgm:prSet/>
      <dgm:spPr/>
      <dgm:t>
        <a:bodyPr/>
        <a:lstStyle/>
        <a:p>
          <a:r>
            <a:rPr lang="en-US"/>
            <a:t>Technical resources available </a:t>
          </a:r>
        </a:p>
      </dgm:t>
    </dgm:pt>
    <dgm:pt modelId="{FED4CD14-3CAB-4CFB-ACD2-C54A3BD17ABD}" type="parTrans" cxnId="{FAD486A3-50A2-44AE-AD4E-42D6FCDE3A01}">
      <dgm:prSet/>
      <dgm:spPr/>
      <dgm:t>
        <a:bodyPr/>
        <a:lstStyle/>
        <a:p>
          <a:endParaRPr lang="en-US"/>
        </a:p>
      </dgm:t>
    </dgm:pt>
    <dgm:pt modelId="{DBCCDF58-8DE2-4DF0-9913-AE5D84326394}" type="sibTrans" cxnId="{FAD486A3-50A2-44AE-AD4E-42D6FCDE3A01}">
      <dgm:prSet/>
      <dgm:spPr/>
      <dgm:t>
        <a:bodyPr/>
        <a:lstStyle/>
        <a:p>
          <a:endParaRPr lang="en-US"/>
        </a:p>
      </dgm:t>
    </dgm:pt>
    <dgm:pt modelId="{0799675C-09E9-4D47-ABDE-2E3B93ADD477}" type="pres">
      <dgm:prSet presAssocID="{8F0DF395-341A-4B1A-80FA-16582948EBA3}" presName="diagram" presStyleCnt="0">
        <dgm:presLayoutVars>
          <dgm:dir/>
          <dgm:resizeHandles val="exact"/>
        </dgm:presLayoutVars>
      </dgm:prSet>
      <dgm:spPr/>
    </dgm:pt>
    <dgm:pt modelId="{0A86D930-7A91-2648-B9B8-59F549FAAE24}" type="pres">
      <dgm:prSet presAssocID="{6DA26064-6053-4E34-B012-609B9B5C96E0}" presName="node" presStyleLbl="node1" presStyleIdx="0" presStyleCnt="2">
        <dgm:presLayoutVars>
          <dgm:bulletEnabled val="1"/>
        </dgm:presLayoutVars>
      </dgm:prSet>
      <dgm:spPr/>
    </dgm:pt>
    <dgm:pt modelId="{CBEC578C-1FEC-DB4A-9AC1-69370B091A1C}" type="pres">
      <dgm:prSet presAssocID="{0C3AADFF-B1A8-4007-B76A-6971CAC147DD}" presName="sibTrans" presStyleCnt="0"/>
      <dgm:spPr/>
    </dgm:pt>
    <dgm:pt modelId="{555C73A3-10DA-8D41-832C-F58E44DA4E08}" type="pres">
      <dgm:prSet presAssocID="{78122D8F-C124-429F-AD66-AFFDFB0DFFA4}" presName="node" presStyleLbl="node1" presStyleIdx="1" presStyleCnt="2">
        <dgm:presLayoutVars>
          <dgm:bulletEnabled val="1"/>
        </dgm:presLayoutVars>
      </dgm:prSet>
      <dgm:spPr/>
    </dgm:pt>
  </dgm:ptLst>
  <dgm:cxnLst>
    <dgm:cxn modelId="{F718F524-17FB-CB41-B2C9-FD746B5736C8}" type="presOf" srcId="{8F0DF395-341A-4B1A-80FA-16582948EBA3}" destId="{0799675C-09E9-4D47-ABDE-2E3B93ADD477}" srcOrd="0" destOrd="0" presId="urn:microsoft.com/office/officeart/2005/8/layout/default"/>
    <dgm:cxn modelId="{14EFC889-056C-43F8-A442-B30828BEE29F}" srcId="{8F0DF395-341A-4B1A-80FA-16582948EBA3}" destId="{6DA26064-6053-4E34-B012-609B9B5C96E0}" srcOrd="0" destOrd="0" parTransId="{74A4CAB9-E4DB-4CA9-A04D-1E3BC2CF6F34}" sibTransId="{0C3AADFF-B1A8-4007-B76A-6971CAC147DD}"/>
    <dgm:cxn modelId="{889A059B-B85A-AB4A-BA03-6CEA0F47E2E8}" type="presOf" srcId="{78122D8F-C124-429F-AD66-AFFDFB0DFFA4}" destId="{555C73A3-10DA-8D41-832C-F58E44DA4E08}" srcOrd="0" destOrd="0" presId="urn:microsoft.com/office/officeart/2005/8/layout/default"/>
    <dgm:cxn modelId="{FAD486A3-50A2-44AE-AD4E-42D6FCDE3A01}" srcId="{8F0DF395-341A-4B1A-80FA-16582948EBA3}" destId="{78122D8F-C124-429F-AD66-AFFDFB0DFFA4}" srcOrd="1" destOrd="0" parTransId="{FED4CD14-3CAB-4CFB-ACD2-C54A3BD17ABD}" sibTransId="{DBCCDF58-8DE2-4DF0-9913-AE5D84326394}"/>
    <dgm:cxn modelId="{0C4EB9FF-7DBA-274B-AA19-A4EC01D90037}" type="presOf" srcId="{6DA26064-6053-4E34-B012-609B9B5C96E0}" destId="{0A86D930-7A91-2648-B9B8-59F549FAAE24}" srcOrd="0" destOrd="0" presId="urn:microsoft.com/office/officeart/2005/8/layout/default"/>
    <dgm:cxn modelId="{13A6608F-392E-364A-8799-38D710B3171D}" type="presParOf" srcId="{0799675C-09E9-4D47-ABDE-2E3B93ADD477}" destId="{0A86D930-7A91-2648-B9B8-59F549FAAE24}" srcOrd="0" destOrd="0" presId="urn:microsoft.com/office/officeart/2005/8/layout/default"/>
    <dgm:cxn modelId="{0710086E-7488-4847-9046-2555AA44E49A}" type="presParOf" srcId="{0799675C-09E9-4D47-ABDE-2E3B93ADD477}" destId="{CBEC578C-1FEC-DB4A-9AC1-69370B091A1C}" srcOrd="1" destOrd="0" presId="urn:microsoft.com/office/officeart/2005/8/layout/default"/>
    <dgm:cxn modelId="{9A93191B-4396-6042-8DA0-E6D51C7C5407}" type="presParOf" srcId="{0799675C-09E9-4D47-ABDE-2E3B93ADD477}" destId="{555C73A3-10DA-8D41-832C-F58E44DA4E08}"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453B90-35E2-4697-9B81-FF1AD5B990FA}" type="doc">
      <dgm:prSet loTypeId="urn:microsoft.com/office/officeart/2005/8/layout/hierarchy2" loCatId="hierarchy" qsTypeId="urn:microsoft.com/office/officeart/2005/8/quickstyle/simple1" qsCatId="simple" csTypeId="urn:microsoft.com/office/officeart/2005/8/colors/colorful1" csCatId="colorful"/>
      <dgm:spPr/>
      <dgm:t>
        <a:bodyPr/>
        <a:lstStyle/>
        <a:p>
          <a:endParaRPr lang="en-US"/>
        </a:p>
      </dgm:t>
    </dgm:pt>
    <dgm:pt modelId="{F64C15CB-0442-4B9E-B6EB-36F471F6E3A0}">
      <dgm:prSet/>
      <dgm:spPr/>
      <dgm:t>
        <a:bodyPr/>
        <a:lstStyle/>
        <a:p>
          <a:r>
            <a:rPr lang="en-US"/>
            <a:t>Review of the data collection processes and systems </a:t>
          </a:r>
        </a:p>
      </dgm:t>
    </dgm:pt>
    <dgm:pt modelId="{AF85426E-8C02-4D3B-9DEB-CA606AAA8A17}" type="parTrans" cxnId="{FC3FE949-8831-475E-857B-92FEF5B1749A}">
      <dgm:prSet/>
      <dgm:spPr/>
      <dgm:t>
        <a:bodyPr/>
        <a:lstStyle/>
        <a:p>
          <a:endParaRPr lang="en-US"/>
        </a:p>
      </dgm:t>
    </dgm:pt>
    <dgm:pt modelId="{26DB5696-0D3C-4434-B819-0A8F94E7802C}" type="sibTrans" cxnId="{FC3FE949-8831-475E-857B-92FEF5B1749A}">
      <dgm:prSet/>
      <dgm:spPr/>
      <dgm:t>
        <a:bodyPr/>
        <a:lstStyle/>
        <a:p>
          <a:endParaRPr lang="en-US"/>
        </a:p>
      </dgm:t>
    </dgm:pt>
    <dgm:pt modelId="{27239ED0-DC24-48E0-A97C-DF823A618EDA}">
      <dgm:prSet/>
      <dgm:spPr/>
      <dgm:t>
        <a:bodyPr/>
        <a:lstStyle/>
        <a:p>
          <a:r>
            <a:rPr lang="en-US"/>
            <a:t>Revision/Review/ development of the recording and reporting tools</a:t>
          </a:r>
        </a:p>
      </dgm:t>
    </dgm:pt>
    <dgm:pt modelId="{D1DAAC3D-949F-4AC9-8F09-F20771FD9ADC}" type="parTrans" cxnId="{EFF98681-8787-418A-AF16-7987E0361412}">
      <dgm:prSet/>
      <dgm:spPr/>
      <dgm:t>
        <a:bodyPr/>
        <a:lstStyle/>
        <a:p>
          <a:endParaRPr lang="en-US"/>
        </a:p>
      </dgm:t>
    </dgm:pt>
    <dgm:pt modelId="{EEDFD0D5-120C-4CE2-907E-35E4A0B0E534}" type="sibTrans" cxnId="{EFF98681-8787-418A-AF16-7987E0361412}">
      <dgm:prSet/>
      <dgm:spPr/>
      <dgm:t>
        <a:bodyPr/>
        <a:lstStyle/>
        <a:p>
          <a:endParaRPr lang="en-US"/>
        </a:p>
      </dgm:t>
    </dgm:pt>
    <dgm:pt modelId="{85AAB435-228E-48BD-B118-70646548AA45}">
      <dgm:prSet/>
      <dgm:spPr/>
      <dgm:t>
        <a:bodyPr/>
        <a:lstStyle/>
        <a:p>
          <a:r>
            <a:rPr lang="en-US"/>
            <a:t>Data collection and transmission capacitates</a:t>
          </a:r>
        </a:p>
      </dgm:t>
    </dgm:pt>
    <dgm:pt modelId="{C66773E0-D69E-431C-9C0F-4A61BDF91858}" type="parTrans" cxnId="{86FA00BF-31C0-4CEE-95DE-988B110989CE}">
      <dgm:prSet/>
      <dgm:spPr/>
      <dgm:t>
        <a:bodyPr/>
        <a:lstStyle/>
        <a:p>
          <a:endParaRPr lang="en-US"/>
        </a:p>
      </dgm:t>
    </dgm:pt>
    <dgm:pt modelId="{03CC3D0C-3A95-40D6-940A-30BFDA8AFB78}" type="sibTrans" cxnId="{86FA00BF-31C0-4CEE-95DE-988B110989CE}">
      <dgm:prSet/>
      <dgm:spPr/>
      <dgm:t>
        <a:bodyPr/>
        <a:lstStyle/>
        <a:p>
          <a:endParaRPr lang="en-US"/>
        </a:p>
      </dgm:t>
    </dgm:pt>
    <dgm:pt modelId="{1241EA3A-A26E-4CBA-B93F-82A0AB5FDB96}">
      <dgm:prSet/>
      <dgm:spPr/>
      <dgm:t>
        <a:bodyPr/>
        <a:lstStyle/>
        <a:p>
          <a:r>
            <a:rPr lang="en-US"/>
            <a:t>Medical certification of cause of death </a:t>
          </a:r>
        </a:p>
      </dgm:t>
    </dgm:pt>
    <dgm:pt modelId="{2568B11D-300E-4DDF-8E27-260EC8F92044}" type="parTrans" cxnId="{CF75B50E-CC7C-45DA-A998-9382E4D7B3B8}">
      <dgm:prSet/>
      <dgm:spPr/>
      <dgm:t>
        <a:bodyPr/>
        <a:lstStyle/>
        <a:p>
          <a:endParaRPr lang="en-US"/>
        </a:p>
      </dgm:t>
    </dgm:pt>
    <dgm:pt modelId="{CDEA4F41-E421-46CD-92C5-36F88F4B6D21}" type="sibTrans" cxnId="{CF75B50E-CC7C-45DA-A998-9382E4D7B3B8}">
      <dgm:prSet/>
      <dgm:spPr/>
      <dgm:t>
        <a:bodyPr/>
        <a:lstStyle/>
        <a:p>
          <a:endParaRPr lang="en-US"/>
        </a:p>
      </dgm:t>
    </dgm:pt>
    <dgm:pt modelId="{B68EB0E2-CBD7-4A2B-9DD6-A413F42552F2}">
      <dgm:prSet/>
      <dgm:spPr/>
      <dgm:t>
        <a:bodyPr/>
        <a:lstStyle/>
        <a:p>
          <a:r>
            <a:rPr lang="en-US"/>
            <a:t>Training on verbal autopsy systems </a:t>
          </a:r>
        </a:p>
      </dgm:t>
    </dgm:pt>
    <dgm:pt modelId="{8E5A847E-24D4-4CAD-9D57-56135986BAB9}" type="parTrans" cxnId="{9685BFE6-F41C-404B-8EEF-93047A2CB550}">
      <dgm:prSet/>
      <dgm:spPr/>
      <dgm:t>
        <a:bodyPr/>
        <a:lstStyle/>
        <a:p>
          <a:endParaRPr lang="en-US"/>
        </a:p>
      </dgm:t>
    </dgm:pt>
    <dgm:pt modelId="{A603AD49-4BA2-44C7-BF74-E569A8E556A2}" type="sibTrans" cxnId="{9685BFE6-F41C-404B-8EEF-93047A2CB550}">
      <dgm:prSet/>
      <dgm:spPr/>
      <dgm:t>
        <a:bodyPr/>
        <a:lstStyle/>
        <a:p>
          <a:endParaRPr lang="en-US"/>
        </a:p>
      </dgm:t>
    </dgm:pt>
    <dgm:pt modelId="{51106BBA-A15D-47BE-8BE4-5A5609CA32E5}">
      <dgm:prSet/>
      <dgm:spPr/>
      <dgm:t>
        <a:bodyPr/>
        <a:lstStyle/>
        <a:p>
          <a:r>
            <a:rPr lang="en-US"/>
            <a:t>Automation of processes using digital tools such as DHIS2, EMRs</a:t>
          </a:r>
        </a:p>
      </dgm:t>
    </dgm:pt>
    <dgm:pt modelId="{8F71F298-B650-42C2-A91B-E0AED7896BE5}" type="parTrans" cxnId="{A3C98E26-33EF-4472-AB50-2FFB91F0529E}">
      <dgm:prSet/>
      <dgm:spPr/>
      <dgm:t>
        <a:bodyPr/>
        <a:lstStyle/>
        <a:p>
          <a:endParaRPr lang="en-US"/>
        </a:p>
      </dgm:t>
    </dgm:pt>
    <dgm:pt modelId="{5B956707-C54A-4CB0-9629-233F74ABD748}" type="sibTrans" cxnId="{A3C98E26-33EF-4472-AB50-2FFB91F0529E}">
      <dgm:prSet/>
      <dgm:spPr/>
      <dgm:t>
        <a:bodyPr/>
        <a:lstStyle/>
        <a:p>
          <a:endParaRPr lang="en-US"/>
        </a:p>
      </dgm:t>
    </dgm:pt>
    <dgm:pt modelId="{506A6F98-94DE-494C-A287-78977A943CD1}">
      <dgm:prSet/>
      <dgm:spPr/>
      <dgm:t>
        <a:bodyPr/>
        <a:lstStyle/>
        <a:p>
          <a:r>
            <a:rPr lang="en-US"/>
            <a:t>Adoption of data analysis tools</a:t>
          </a:r>
        </a:p>
      </dgm:t>
    </dgm:pt>
    <dgm:pt modelId="{6D9048D7-AA6B-4F69-ACC7-900EB4B6DABA}" type="parTrans" cxnId="{FD1EAD8C-09F4-476A-8F72-18CA5C494F04}">
      <dgm:prSet/>
      <dgm:spPr/>
      <dgm:t>
        <a:bodyPr/>
        <a:lstStyle/>
        <a:p>
          <a:endParaRPr lang="en-US"/>
        </a:p>
      </dgm:t>
    </dgm:pt>
    <dgm:pt modelId="{7261487C-8643-4010-A161-C9CECA02C055}" type="sibTrans" cxnId="{FD1EAD8C-09F4-476A-8F72-18CA5C494F04}">
      <dgm:prSet/>
      <dgm:spPr/>
      <dgm:t>
        <a:bodyPr/>
        <a:lstStyle/>
        <a:p>
          <a:endParaRPr lang="en-US"/>
        </a:p>
      </dgm:t>
    </dgm:pt>
    <dgm:pt modelId="{FB6C130C-A39B-2D43-8E03-FED721DC030E}" type="pres">
      <dgm:prSet presAssocID="{30453B90-35E2-4697-9B81-FF1AD5B990FA}" presName="diagram" presStyleCnt="0">
        <dgm:presLayoutVars>
          <dgm:chPref val="1"/>
          <dgm:dir/>
          <dgm:animOne val="branch"/>
          <dgm:animLvl val="lvl"/>
          <dgm:resizeHandles val="exact"/>
        </dgm:presLayoutVars>
      </dgm:prSet>
      <dgm:spPr/>
    </dgm:pt>
    <dgm:pt modelId="{9C64F8A2-FEAE-C243-9968-899579B220D1}" type="pres">
      <dgm:prSet presAssocID="{F64C15CB-0442-4B9E-B6EB-36F471F6E3A0}" presName="root1" presStyleCnt="0"/>
      <dgm:spPr/>
    </dgm:pt>
    <dgm:pt modelId="{07485CCA-87F9-024E-BB2C-1CAE097C96CA}" type="pres">
      <dgm:prSet presAssocID="{F64C15CB-0442-4B9E-B6EB-36F471F6E3A0}" presName="LevelOneTextNode" presStyleLbl="node0" presStyleIdx="0" presStyleCnt="4">
        <dgm:presLayoutVars>
          <dgm:chPref val="3"/>
        </dgm:presLayoutVars>
      </dgm:prSet>
      <dgm:spPr/>
    </dgm:pt>
    <dgm:pt modelId="{5558ECC9-7DD4-2849-9D47-0B98AFD068E3}" type="pres">
      <dgm:prSet presAssocID="{F64C15CB-0442-4B9E-B6EB-36F471F6E3A0}" presName="level2hierChild" presStyleCnt="0"/>
      <dgm:spPr/>
    </dgm:pt>
    <dgm:pt modelId="{F8B13F5D-ECF4-AF48-99DF-BE050FC5C8DC}" type="pres">
      <dgm:prSet presAssocID="{27239ED0-DC24-48E0-A97C-DF823A618EDA}" presName="root1" presStyleCnt="0"/>
      <dgm:spPr/>
    </dgm:pt>
    <dgm:pt modelId="{2CD43214-6D51-1040-9A1B-70FDE1EB43DF}" type="pres">
      <dgm:prSet presAssocID="{27239ED0-DC24-48E0-A97C-DF823A618EDA}" presName="LevelOneTextNode" presStyleLbl="node0" presStyleIdx="1" presStyleCnt="4">
        <dgm:presLayoutVars>
          <dgm:chPref val="3"/>
        </dgm:presLayoutVars>
      </dgm:prSet>
      <dgm:spPr/>
    </dgm:pt>
    <dgm:pt modelId="{5E9527BE-CF54-D64C-AB5E-D0A4DEE92A5C}" type="pres">
      <dgm:prSet presAssocID="{27239ED0-DC24-48E0-A97C-DF823A618EDA}" presName="level2hierChild" presStyleCnt="0"/>
      <dgm:spPr/>
    </dgm:pt>
    <dgm:pt modelId="{D1BFD0FA-A4C4-2C40-95F1-D07BA2C5AC92}" type="pres">
      <dgm:prSet presAssocID="{85AAB435-228E-48BD-B118-70646548AA45}" presName="root1" presStyleCnt="0"/>
      <dgm:spPr/>
    </dgm:pt>
    <dgm:pt modelId="{AF2E5861-44BB-8747-B353-6025AC9E6783}" type="pres">
      <dgm:prSet presAssocID="{85AAB435-228E-48BD-B118-70646548AA45}" presName="LevelOneTextNode" presStyleLbl="node0" presStyleIdx="2" presStyleCnt="4">
        <dgm:presLayoutVars>
          <dgm:chPref val="3"/>
        </dgm:presLayoutVars>
      </dgm:prSet>
      <dgm:spPr/>
    </dgm:pt>
    <dgm:pt modelId="{3CFEC6F0-71CF-F841-A4ED-6B04B25713BA}" type="pres">
      <dgm:prSet presAssocID="{85AAB435-228E-48BD-B118-70646548AA45}" presName="level2hierChild" presStyleCnt="0"/>
      <dgm:spPr/>
    </dgm:pt>
    <dgm:pt modelId="{0B706D96-1E49-1A4A-BEF9-374724340A98}" type="pres">
      <dgm:prSet presAssocID="{2568B11D-300E-4DDF-8E27-260EC8F92044}" presName="conn2-1" presStyleLbl="parChTrans1D2" presStyleIdx="0" presStyleCnt="3"/>
      <dgm:spPr/>
    </dgm:pt>
    <dgm:pt modelId="{E3CA8D43-F7F7-2E41-A1BF-C973D68DF95A}" type="pres">
      <dgm:prSet presAssocID="{2568B11D-300E-4DDF-8E27-260EC8F92044}" presName="connTx" presStyleLbl="parChTrans1D2" presStyleIdx="0" presStyleCnt="3"/>
      <dgm:spPr/>
    </dgm:pt>
    <dgm:pt modelId="{2D2EEE49-4FD8-F241-BEDB-8F853CCCD2A3}" type="pres">
      <dgm:prSet presAssocID="{1241EA3A-A26E-4CBA-B93F-82A0AB5FDB96}" presName="root2" presStyleCnt="0"/>
      <dgm:spPr/>
    </dgm:pt>
    <dgm:pt modelId="{611F5725-05C8-B345-AC74-68CC1B1A842A}" type="pres">
      <dgm:prSet presAssocID="{1241EA3A-A26E-4CBA-B93F-82A0AB5FDB96}" presName="LevelTwoTextNode" presStyleLbl="node2" presStyleIdx="0" presStyleCnt="3">
        <dgm:presLayoutVars>
          <dgm:chPref val="3"/>
        </dgm:presLayoutVars>
      </dgm:prSet>
      <dgm:spPr/>
    </dgm:pt>
    <dgm:pt modelId="{2886D32F-40FF-0E4E-832A-DFDD4A0240D9}" type="pres">
      <dgm:prSet presAssocID="{1241EA3A-A26E-4CBA-B93F-82A0AB5FDB96}" presName="level3hierChild" presStyleCnt="0"/>
      <dgm:spPr/>
    </dgm:pt>
    <dgm:pt modelId="{C759DC17-BF26-FF45-A2AE-AF2917CC0CFD}" type="pres">
      <dgm:prSet presAssocID="{8E5A847E-24D4-4CAD-9D57-56135986BAB9}" presName="conn2-1" presStyleLbl="parChTrans1D2" presStyleIdx="1" presStyleCnt="3"/>
      <dgm:spPr/>
    </dgm:pt>
    <dgm:pt modelId="{942621E5-302A-B64A-A4CD-FB94D7CF5DCB}" type="pres">
      <dgm:prSet presAssocID="{8E5A847E-24D4-4CAD-9D57-56135986BAB9}" presName="connTx" presStyleLbl="parChTrans1D2" presStyleIdx="1" presStyleCnt="3"/>
      <dgm:spPr/>
    </dgm:pt>
    <dgm:pt modelId="{1D0A890E-FB5B-6148-AAF3-1282963342E0}" type="pres">
      <dgm:prSet presAssocID="{B68EB0E2-CBD7-4A2B-9DD6-A413F42552F2}" presName="root2" presStyleCnt="0"/>
      <dgm:spPr/>
    </dgm:pt>
    <dgm:pt modelId="{FAD36F88-120C-0344-BC85-D72AB067F24E}" type="pres">
      <dgm:prSet presAssocID="{B68EB0E2-CBD7-4A2B-9DD6-A413F42552F2}" presName="LevelTwoTextNode" presStyleLbl="node2" presStyleIdx="1" presStyleCnt="3">
        <dgm:presLayoutVars>
          <dgm:chPref val="3"/>
        </dgm:presLayoutVars>
      </dgm:prSet>
      <dgm:spPr/>
    </dgm:pt>
    <dgm:pt modelId="{DEDD390E-F99A-214E-9EBD-2A08255FFE2F}" type="pres">
      <dgm:prSet presAssocID="{B68EB0E2-CBD7-4A2B-9DD6-A413F42552F2}" presName="level3hierChild" presStyleCnt="0"/>
      <dgm:spPr/>
    </dgm:pt>
    <dgm:pt modelId="{4F78AD8F-9059-804F-9AE0-00A72121096A}" type="pres">
      <dgm:prSet presAssocID="{8F71F298-B650-42C2-A91B-E0AED7896BE5}" presName="conn2-1" presStyleLbl="parChTrans1D2" presStyleIdx="2" presStyleCnt="3"/>
      <dgm:spPr/>
    </dgm:pt>
    <dgm:pt modelId="{D04A4522-9E67-A34B-9076-F5042D749D4F}" type="pres">
      <dgm:prSet presAssocID="{8F71F298-B650-42C2-A91B-E0AED7896BE5}" presName="connTx" presStyleLbl="parChTrans1D2" presStyleIdx="2" presStyleCnt="3"/>
      <dgm:spPr/>
    </dgm:pt>
    <dgm:pt modelId="{3CF2C947-A4C7-934E-83DD-E6CEC2211526}" type="pres">
      <dgm:prSet presAssocID="{51106BBA-A15D-47BE-8BE4-5A5609CA32E5}" presName="root2" presStyleCnt="0"/>
      <dgm:spPr/>
    </dgm:pt>
    <dgm:pt modelId="{710ACB33-7ECE-C844-B924-7248D8D4C2B1}" type="pres">
      <dgm:prSet presAssocID="{51106BBA-A15D-47BE-8BE4-5A5609CA32E5}" presName="LevelTwoTextNode" presStyleLbl="node2" presStyleIdx="2" presStyleCnt="3">
        <dgm:presLayoutVars>
          <dgm:chPref val="3"/>
        </dgm:presLayoutVars>
      </dgm:prSet>
      <dgm:spPr/>
    </dgm:pt>
    <dgm:pt modelId="{39F61F23-3481-E44D-8A33-7C91D2B5F5F0}" type="pres">
      <dgm:prSet presAssocID="{51106BBA-A15D-47BE-8BE4-5A5609CA32E5}" presName="level3hierChild" presStyleCnt="0"/>
      <dgm:spPr/>
    </dgm:pt>
    <dgm:pt modelId="{73769703-B3B3-7242-81A3-C8F706905625}" type="pres">
      <dgm:prSet presAssocID="{506A6F98-94DE-494C-A287-78977A943CD1}" presName="root1" presStyleCnt="0"/>
      <dgm:spPr/>
    </dgm:pt>
    <dgm:pt modelId="{D4458DAB-220D-B941-927A-BA618558237B}" type="pres">
      <dgm:prSet presAssocID="{506A6F98-94DE-494C-A287-78977A943CD1}" presName="LevelOneTextNode" presStyleLbl="node0" presStyleIdx="3" presStyleCnt="4">
        <dgm:presLayoutVars>
          <dgm:chPref val="3"/>
        </dgm:presLayoutVars>
      </dgm:prSet>
      <dgm:spPr/>
    </dgm:pt>
    <dgm:pt modelId="{415368FC-6998-934F-9842-244BA94F959C}" type="pres">
      <dgm:prSet presAssocID="{506A6F98-94DE-494C-A287-78977A943CD1}" presName="level2hierChild" presStyleCnt="0"/>
      <dgm:spPr/>
    </dgm:pt>
  </dgm:ptLst>
  <dgm:cxnLst>
    <dgm:cxn modelId="{CF75B50E-CC7C-45DA-A998-9382E4D7B3B8}" srcId="{85AAB435-228E-48BD-B118-70646548AA45}" destId="{1241EA3A-A26E-4CBA-B93F-82A0AB5FDB96}" srcOrd="0" destOrd="0" parTransId="{2568B11D-300E-4DDF-8E27-260EC8F92044}" sibTransId="{CDEA4F41-E421-46CD-92C5-36F88F4B6D21}"/>
    <dgm:cxn modelId="{EC221C14-5E8E-0E40-92D4-2A706592B5CE}" type="presOf" srcId="{27239ED0-DC24-48E0-A97C-DF823A618EDA}" destId="{2CD43214-6D51-1040-9A1B-70FDE1EB43DF}" srcOrd="0" destOrd="0" presId="urn:microsoft.com/office/officeart/2005/8/layout/hierarchy2"/>
    <dgm:cxn modelId="{50191316-9770-B045-9058-CE2981B97FC9}" type="presOf" srcId="{8E5A847E-24D4-4CAD-9D57-56135986BAB9}" destId="{942621E5-302A-B64A-A4CD-FB94D7CF5DCB}" srcOrd="1" destOrd="0" presId="urn:microsoft.com/office/officeart/2005/8/layout/hierarchy2"/>
    <dgm:cxn modelId="{A3C98E26-33EF-4472-AB50-2FFB91F0529E}" srcId="{85AAB435-228E-48BD-B118-70646548AA45}" destId="{51106BBA-A15D-47BE-8BE4-5A5609CA32E5}" srcOrd="2" destOrd="0" parTransId="{8F71F298-B650-42C2-A91B-E0AED7896BE5}" sibTransId="{5B956707-C54A-4CB0-9629-233F74ABD748}"/>
    <dgm:cxn modelId="{A8FB8F2D-AA0E-3046-BC3B-ECA909C13724}" type="presOf" srcId="{85AAB435-228E-48BD-B118-70646548AA45}" destId="{AF2E5861-44BB-8747-B353-6025AC9E6783}" srcOrd="0" destOrd="0" presId="urn:microsoft.com/office/officeart/2005/8/layout/hierarchy2"/>
    <dgm:cxn modelId="{4AD76C45-0B90-E94C-86FA-488B13183CE0}" type="presOf" srcId="{1241EA3A-A26E-4CBA-B93F-82A0AB5FDB96}" destId="{611F5725-05C8-B345-AC74-68CC1B1A842A}" srcOrd="0" destOrd="0" presId="urn:microsoft.com/office/officeart/2005/8/layout/hierarchy2"/>
    <dgm:cxn modelId="{D97E7265-4637-2D49-ACA4-91CA8639C2F5}" type="presOf" srcId="{F64C15CB-0442-4B9E-B6EB-36F471F6E3A0}" destId="{07485CCA-87F9-024E-BB2C-1CAE097C96CA}" srcOrd="0" destOrd="0" presId="urn:microsoft.com/office/officeart/2005/8/layout/hierarchy2"/>
    <dgm:cxn modelId="{FC3FE949-8831-475E-857B-92FEF5B1749A}" srcId="{30453B90-35E2-4697-9B81-FF1AD5B990FA}" destId="{F64C15CB-0442-4B9E-B6EB-36F471F6E3A0}" srcOrd="0" destOrd="0" parTransId="{AF85426E-8C02-4D3B-9DEB-CA606AAA8A17}" sibTransId="{26DB5696-0D3C-4434-B819-0A8F94E7802C}"/>
    <dgm:cxn modelId="{EF77116A-176D-FA4D-9C73-458BAC84916E}" type="presOf" srcId="{2568B11D-300E-4DDF-8E27-260EC8F92044}" destId="{E3CA8D43-F7F7-2E41-A1BF-C973D68DF95A}" srcOrd="1" destOrd="0" presId="urn:microsoft.com/office/officeart/2005/8/layout/hierarchy2"/>
    <dgm:cxn modelId="{C5C8E04D-D238-0549-8205-BB7A47B65729}" type="presOf" srcId="{8E5A847E-24D4-4CAD-9D57-56135986BAB9}" destId="{C759DC17-BF26-FF45-A2AE-AF2917CC0CFD}" srcOrd="0" destOrd="0" presId="urn:microsoft.com/office/officeart/2005/8/layout/hierarchy2"/>
    <dgm:cxn modelId="{D9D69155-3F1F-C645-95A0-E919A3BA7EA3}" type="presOf" srcId="{8F71F298-B650-42C2-A91B-E0AED7896BE5}" destId="{D04A4522-9E67-A34B-9076-F5042D749D4F}" srcOrd="1" destOrd="0" presId="urn:microsoft.com/office/officeart/2005/8/layout/hierarchy2"/>
    <dgm:cxn modelId="{EFF98681-8787-418A-AF16-7987E0361412}" srcId="{30453B90-35E2-4697-9B81-FF1AD5B990FA}" destId="{27239ED0-DC24-48E0-A97C-DF823A618EDA}" srcOrd="1" destOrd="0" parTransId="{D1DAAC3D-949F-4AC9-8F09-F20771FD9ADC}" sibTransId="{EEDFD0D5-120C-4CE2-907E-35E4A0B0E534}"/>
    <dgm:cxn modelId="{0152E789-C839-C14B-9862-ED9C2DCE6431}" type="presOf" srcId="{30453B90-35E2-4697-9B81-FF1AD5B990FA}" destId="{FB6C130C-A39B-2D43-8E03-FED721DC030E}" srcOrd="0" destOrd="0" presId="urn:microsoft.com/office/officeart/2005/8/layout/hierarchy2"/>
    <dgm:cxn modelId="{FD1EAD8C-09F4-476A-8F72-18CA5C494F04}" srcId="{30453B90-35E2-4697-9B81-FF1AD5B990FA}" destId="{506A6F98-94DE-494C-A287-78977A943CD1}" srcOrd="3" destOrd="0" parTransId="{6D9048D7-AA6B-4F69-ACC7-900EB4B6DABA}" sibTransId="{7261487C-8643-4010-A161-C9CECA02C055}"/>
    <dgm:cxn modelId="{7E50B1A7-0A98-9B4A-85C8-D8EC75FEA11F}" type="presOf" srcId="{51106BBA-A15D-47BE-8BE4-5A5609CA32E5}" destId="{710ACB33-7ECE-C844-B924-7248D8D4C2B1}" srcOrd="0" destOrd="0" presId="urn:microsoft.com/office/officeart/2005/8/layout/hierarchy2"/>
    <dgm:cxn modelId="{CF561EA9-A0A6-7042-9932-B6051913176D}" type="presOf" srcId="{2568B11D-300E-4DDF-8E27-260EC8F92044}" destId="{0B706D96-1E49-1A4A-BEF9-374724340A98}" srcOrd="0" destOrd="0" presId="urn:microsoft.com/office/officeart/2005/8/layout/hierarchy2"/>
    <dgm:cxn modelId="{86FA00BF-31C0-4CEE-95DE-988B110989CE}" srcId="{30453B90-35E2-4697-9B81-FF1AD5B990FA}" destId="{85AAB435-228E-48BD-B118-70646548AA45}" srcOrd="2" destOrd="0" parTransId="{C66773E0-D69E-431C-9C0F-4A61BDF91858}" sibTransId="{03CC3D0C-3A95-40D6-940A-30BFDA8AFB78}"/>
    <dgm:cxn modelId="{9685BFE6-F41C-404B-8EEF-93047A2CB550}" srcId="{85AAB435-228E-48BD-B118-70646548AA45}" destId="{B68EB0E2-CBD7-4A2B-9DD6-A413F42552F2}" srcOrd="1" destOrd="0" parTransId="{8E5A847E-24D4-4CAD-9D57-56135986BAB9}" sibTransId="{A603AD49-4BA2-44C7-BF74-E569A8E556A2}"/>
    <dgm:cxn modelId="{EB9561E9-C0E5-6A4B-9CBA-DC53AA8BEA59}" type="presOf" srcId="{B68EB0E2-CBD7-4A2B-9DD6-A413F42552F2}" destId="{FAD36F88-120C-0344-BC85-D72AB067F24E}" srcOrd="0" destOrd="0" presId="urn:microsoft.com/office/officeart/2005/8/layout/hierarchy2"/>
    <dgm:cxn modelId="{33DEBFEF-96EA-6F4D-A069-BC33CCAD4C8E}" type="presOf" srcId="{506A6F98-94DE-494C-A287-78977A943CD1}" destId="{D4458DAB-220D-B941-927A-BA618558237B}" srcOrd="0" destOrd="0" presId="urn:microsoft.com/office/officeart/2005/8/layout/hierarchy2"/>
    <dgm:cxn modelId="{461439F2-AB0B-4C4B-8AA9-766CFA758635}" type="presOf" srcId="{8F71F298-B650-42C2-A91B-E0AED7896BE5}" destId="{4F78AD8F-9059-804F-9AE0-00A72121096A}" srcOrd="0" destOrd="0" presId="urn:microsoft.com/office/officeart/2005/8/layout/hierarchy2"/>
    <dgm:cxn modelId="{6EBEF8A2-541E-D847-93C8-4EA0CD99DA10}" type="presParOf" srcId="{FB6C130C-A39B-2D43-8E03-FED721DC030E}" destId="{9C64F8A2-FEAE-C243-9968-899579B220D1}" srcOrd="0" destOrd="0" presId="urn:microsoft.com/office/officeart/2005/8/layout/hierarchy2"/>
    <dgm:cxn modelId="{1ABEB32C-9BEE-DC43-A452-BA450E2932E7}" type="presParOf" srcId="{9C64F8A2-FEAE-C243-9968-899579B220D1}" destId="{07485CCA-87F9-024E-BB2C-1CAE097C96CA}" srcOrd="0" destOrd="0" presId="urn:microsoft.com/office/officeart/2005/8/layout/hierarchy2"/>
    <dgm:cxn modelId="{B78E90AE-FD6E-7A40-8090-43B0B4102B41}" type="presParOf" srcId="{9C64F8A2-FEAE-C243-9968-899579B220D1}" destId="{5558ECC9-7DD4-2849-9D47-0B98AFD068E3}" srcOrd="1" destOrd="0" presId="urn:microsoft.com/office/officeart/2005/8/layout/hierarchy2"/>
    <dgm:cxn modelId="{D0F9BF24-1230-A14E-A190-363411134246}" type="presParOf" srcId="{FB6C130C-A39B-2D43-8E03-FED721DC030E}" destId="{F8B13F5D-ECF4-AF48-99DF-BE050FC5C8DC}" srcOrd="1" destOrd="0" presId="urn:microsoft.com/office/officeart/2005/8/layout/hierarchy2"/>
    <dgm:cxn modelId="{12901B0A-1AD1-2742-B36E-7CB8F0F3BA20}" type="presParOf" srcId="{F8B13F5D-ECF4-AF48-99DF-BE050FC5C8DC}" destId="{2CD43214-6D51-1040-9A1B-70FDE1EB43DF}" srcOrd="0" destOrd="0" presId="urn:microsoft.com/office/officeart/2005/8/layout/hierarchy2"/>
    <dgm:cxn modelId="{09873D91-06A4-964A-AE33-59E165016A7A}" type="presParOf" srcId="{F8B13F5D-ECF4-AF48-99DF-BE050FC5C8DC}" destId="{5E9527BE-CF54-D64C-AB5E-D0A4DEE92A5C}" srcOrd="1" destOrd="0" presId="urn:microsoft.com/office/officeart/2005/8/layout/hierarchy2"/>
    <dgm:cxn modelId="{D379E571-9DB5-4A49-966C-B849E9D9D38E}" type="presParOf" srcId="{FB6C130C-A39B-2D43-8E03-FED721DC030E}" destId="{D1BFD0FA-A4C4-2C40-95F1-D07BA2C5AC92}" srcOrd="2" destOrd="0" presId="urn:microsoft.com/office/officeart/2005/8/layout/hierarchy2"/>
    <dgm:cxn modelId="{73923CB8-62BF-724A-83C3-030AB6ACD7C2}" type="presParOf" srcId="{D1BFD0FA-A4C4-2C40-95F1-D07BA2C5AC92}" destId="{AF2E5861-44BB-8747-B353-6025AC9E6783}" srcOrd="0" destOrd="0" presId="urn:microsoft.com/office/officeart/2005/8/layout/hierarchy2"/>
    <dgm:cxn modelId="{BB9D4D8A-3D71-BC4F-A8B9-8BC2890F8860}" type="presParOf" srcId="{D1BFD0FA-A4C4-2C40-95F1-D07BA2C5AC92}" destId="{3CFEC6F0-71CF-F841-A4ED-6B04B25713BA}" srcOrd="1" destOrd="0" presId="urn:microsoft.com/office/officeart/2005/8/layout/hierarchy2"/>
    <dgm:cxn modelId="{65998374-CEF3-824B-BF9F-22DE62F5A95A}" type="presParOf" srcId="{3CFEC6F0-71CF-F841-A4ED-6B04B25713BA}" destId="{0B706D96-1E49-1A4A-BEF9-374724340A98}" srcOrd="0" destOrd="0" presId="urn:microsoft.com/office/officeart/2005/8/layout/hierarchy2"/>
    <dgm:cxn modelId="{18DBCE52-E035-4F42-9615-329B57EA90E8}" type="presParOf" srcId="{0B706D96-1E49-1A4A-BEF9-374724340A98}" destId="{E3CA8D43-F7F7-2E41-A1BF-C973D68DF95A}" srcOrd="0" destOrd="0" presId="urn:microsoft.com/office/officeart/2005/8/layout/hierarchy2"/>
    <dgm:cxn modelId="{36D9CE2B-62C6-7C40-A167-1D9F30AE0B24}" type="presParOf" srcId="{3CFEC6F0-71CF-F841-A4ED-6B04B25713BA}" destId="{2D2EEE49-4FD8-F241-BEDB-8F853CCCD2A3}" srcOrd="1" destOrd="0" presId="urn:microsoft.com/office/officeart/2005/8/layout/hierarchy2"/>
    <dgm:cxn modelId="{D357CBC8-D4C5-DE4A-9F9C-03CC677620E9}" type="presParOf" srcId="{2D2EEE49-4FD8-F241-BEDB-8F853CCCD2A3}" destId="{611F5725-05C8-B345-AC74-68CC1B1A842A}" srcOrd="0" destOrd="0" presId="urn:microsoft.com/office/officeart/2005/8/layout/hierarchy2"/>
    <dgm:cxn modelId="{39F37C85-4535-D54A-88AE-272A8CA42EEC}" type="presParOf" srcId="{2D2EEE49-4FD8-F241-BEDB-8F853CCCD2A3}" destId="{2886D32F-40FF-0E4E-832A-DFDD4A0240D9}" srcOrd="1" destOrd="0" presId="urn:microsoft.com/office/officeart/2005/8/layout/hierarchy2"/>
    <dgm:cxn modelId="{FF531119-A9FA-2444-9FC8-CB3CBC34DB62}" type="presParOf" srcId="{3CFEC6F0-71CF-F841-A4ED-6B04B25713BA}" destId="{C759DC17-BF26-FF45-A2AE-AF2917CC0CFD}" srcOrd="2" destOrd="0" presId="urn:microsoft.com/office/officeart/2005/8/layout/hierarchy2"/>
    <dgm:cxn modelId="{3713BB5A-A73B-3A40-80ED-E7E13C4AB46F}" type="presParOf" srcId="{C759DC17-BF26-FF45-A2AE-AF2917CC0CFD}" destId="{942621E5-302A-B64A-A4CD-FB94D7CF5DCB}" srcOrd="0" destOrd="0" presId="urn:microsoft.com/office/officeart/2005/8/layout/hierarchy2"/>
    <dgm:cxn modelId="{FC847FB0-40CF-F547-A753-CE3B3BBDD8E0}" type="presParOf" srcId="{3CFEC6F0-71CF-F841-A4ED-6B04B25713BA}" destId="{1D0A890E-FB5B-6148-AAF3-1282963342E0}" srcOrd="3" destOrd="0" presId="urn:microsoft.com/office/officeart/2005/8/layout/hierarchy2"/>
    <dgm:cxn modelId="{D5B051BD-4D65-8B43-B7F7-29A13145648C}" type="presParOf" srcId="{1D0A890E-FB5B-6148-AAF3-1282963342E0}" destId="{FAD36F88-120C-0344-BC85-D72AB067F24E}" srcOrd="0" destOrd="0" presId="urn:microsoft.com/office/officeart/2005/8/layout/hierarchy2"/>
    <dgm:cxn modelId="{A24BE759-441F-5740-9834-791A6D01F7AF}" type="presParOf" srcId="{1D0A890E-FB5B-6148-AAF3-1282963342E0}" destId="{DEDD390E-F99A-214E-9EBD-2A08255FFE2F}" srcOrd="1" destOrd="0" presId="urn:microsoft.com/office/officeart/2005/8/layout/hierarchy2"/>
    <dgm:cxn modelId="{8D3A847A-2B29-EB4D-8C9F-895983E02C58}" type="presParOf" srcId="{3CFEC6F0-71CF-F841-A4ED-6B04B25713BA}" destId="{4F78AD8F-9059-804F-9AE0-00A72121096A}" srcOrd="4" destOrd="0" presId="urn:microsoft.com/office/officeart/2005/8/layout/hierarchy2"/>
    <dgm:cxn modelId="{747D40EC-11FE-1041-AE66-F5D23ADF0606}" type="presParOf" srcId="{4F78AD8F-9059-804F-9AE0-00A72121096A}" destId="{D04A4522-9E67-A34B-9076-F5042D749D4F}" srcOrd="0" destOrd="0" presId="urn:microsoft.com/office/officeart/2005/8/layout/hierarchy2"/>
    <dgm:cxn modelId="{FB6DA5C6-C9EE-4A4D-872D-9B42F9367C49}" type="presParOf" srcId="{3CFEC6F0-71CF-F841-A4ED-6B04B25713BA}" destId="{3CF2C947-A4C7-934E-83DD-E6CEC2211526}" srcOrd="5" destOrd="0" presId="urn:microsoft.com/office/officeart/2005/8/layout/hierarchy2"/>
    <dgm:cxn modelId="{FA547771-2370-1645-B842-7F051B9C160F}" type="presParOf" srcId="{3CF2C947-A4C7-934E-83DD-E6CEC2211526}" destId="{710ACB33-7ECE-C844-B924-7248D8D4C2B1}" srcOrd="0" destOrd="0" presId="urn:microsoft.com/office/officeart/2005/8/layout/hierarchy2"/>
    <dgm:cxn modelId="{EC907E27-9D75-434F-A7AC-6A53B0E4040F}" type="presParOf" srcId="{3CF2C947-A4C7-934E-83DD-E6CEC2211526}" destId="{39F61F23-3481-E44D-8A33-7C91D2B5F5F0}" srcOrd="1" destOrd="0" presId="urn:microsoft.com/office/officeart/2005/8/layout/hierarchy2"/>
    <dgm:cxn modelId="{947FD47D-87B2-EF4E-BD68-58DEC6F0C9D7}" type="presParOf" srcId="{FB6C130C-A39B-2D43-8E03-FED721DC030E}" destId="{73769703-B3B3-7242-81A3-C8F706905625}" srcOrd="3" destOrd="0" presId="urn:microsoft.com/office/officeart/2005/8/layout/hierarchy2"/>
    <dgm:cxn modelId="{F8632AEE-3CC6-6D49-BEEE-C52A227F9230}" type="presParOf" srcId="{73769703-B3B3-7242-81A3-C8F706905625}" destId="{D4458DAB-220D-B941-927A-BA618558237B}" srcOrd="0" destOrd="0" presId="urn:microsoft.com/office/officeart/2005/8/layout/hierarchy2"/>
    <dgm:cxn modelId="{AA425B24-966F-E64E-BC88-F93E4095DDB5}" type="presParOf" srcId="{73769703-B3B3-7242-81A3-C8F706905625}" destId="{415368FC-6998-934F-9842-244BA94F959C}"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31CF38-E4A7-441F-A36B-EECA07D64251}" type="doc">
      <dgm:prSet loTypeId="urn:microsoft.com/office/officeart/2005/8/layout/hProcess9" loCatId="process" qsTypeId="urn:microsoft.com/office/officeart/2005/8/quickstyle/simple1" qsCatId="simple" csTypeId="urn:microsoft.com/office/officeart/2005/8/colors/accent1_2" csCatId="accent1" phldr="1"/>
      <dgm:spPr/>
    </dgm:pt>
    <dgm:pt modelId="{6B9FF26C-01C9-4B6C-B7E2-8DEDB695D2DB}">
      <dgm:prSet phldrT="[Texte]"/>
      <dgm:spPr/>
      <dgm:t>
        <a:bodyPr/>
        <a:lstStyle/>
        <a:p>
          <a:r>
            <a:rPr lang="fr-CM" dirty="0"/>
            <a:t>MCCD</a:t>
          </a:r>
        </a:p>
      </dgm:t>
    </dgm:pt>
    <dgm:pt modelId="{AD520F34-9146-4717-8D0F-5CC49142D57F}" type="parTrans" cxnId="{680C7D41-F6D8-49D1-81D8-6949BC7C7D38}">
      <dgm:prSet/>
      <dgm:spPr/>
      <dgm:t>
        <a:bodyPr/>
        <a:lstStyle/>
        <a:p>
          <a:endParaRPr lang="fr-CM"/>
        </a:p>
      </dgm:t>
    </dgm:pt>
    <dgm:pt modelId="{3CC6E477-3273-4E5B-AA0E-062FDC51DE60}" type="sibTrans" cxnId="{680C7D41-F6D8-49D1-81D8-6949BC7C7D38}">
      <dgm:prSet/>
      <dgm:spPr/>
      <dgm:t>
        <a:bodyPr/>
        <a:lstStyle/>
        <a:p>
          <a:endParaRPr lang="fr-CM"/>
        </a:p>
      </dgm:t>
    </dgm:pt>
    <dgm:pt modelId="{AD9E17AB-CB3D-4409-8D68-2B22C9EE7491}">
      <dgm:prSet phldrT="[Texte]"/>
      <dgm:spPr/>
      <dgm:t>
        <a:bodyPr/>
        <a:lstStyle/>
        <a:p>
          <a:r>
            <a:rPr lang="fr-CM" dirty="0"/>
            <a:t>Data tables </a:t>
          </a:r>
        </a:p>
      </dgm:t>
    </dgm:pt>
    <dgm:pt modelId="{324DA160-E5AC-42C9-9B50-CA000D1321E3}" type="parTrans" cxnId="{A2E73371-6523-491A-8945-3D2405CEB9A3}">
      <dgm:prSet/>
      <dgm:spPr/>
      <dgm:t>
        <a:bodyPr/>
        <a:lstStyle/>
        <a:p>
          <a:endParaRPr lang="fr-CM"/>
        </a:p>
      </dgm:t>
    </dgm:pt>
    <dgm:pt modelId="{75FB0795-96BD-4ED6-BFBB-EDB53017A238}" type="sibTrans" cxnId="{A2E73371-6523-491A-8945-3D2405CEB9A3}">
      <dgm:prSet/>
      <dgm:spPr/>
      <dgm:t>
        <a:bodyPr/>
        <a:lstStyle/>
        <a:p>
          <a:endParaRPr lang="fr-CM"/>
        </a:p>
      </dgm:t>
    </dgm:pt>
    <dgm:pt modelId="{280E7E53-9A09-47F1-92BF-9FA59E8DCB89}">
      <dgm:prSet phldrT="[Texte]"/>
      <dgm:spPr/>
      <dgm:t>
        <a:bodyPr/>
        <a:lstStyle/>
        <a:p>
          <a:r>
            <a:rPr lang="fr-CM" dirty="0"/>
            <a:t>Coding</a:t>
          </a:r>
        </a:p>
      </dgm:t>
    </dgm:pt>
    <dgm:pt modelId="{2526B27A-2B0E-45B3-B120-AEB81C077634}" type="parTrans" cxnId="{47423109-20DE-4CE2-890D-40F62B24EF03}">
      <dgm:prSet/>
      <dgm:spPr/>
      <dgm:t>
        <a:bodyPr/>
        <a:lstStyle/>
        <a:p>
          <a:endParaRPr lang="fr-CM"/>
        </a:p>
      </dgm:t>
    </dgm:pt>
    <dgm:pt modelId="{4453D805-C8D5-4F8C-A49C-3A97F24389DE}" type="sibTrans" cxnId="{47423109-20DE-4CE2-890D-40F62B24EF03}">
      <dgm:prSet/>
      <dgm:spPr/>
      <dgm:t>
        <a:bodyPr/>
        <a:lstStyle/>
        <a:p>
          <a:endParaRPr lang="fr-CM"/>
        </a:p>
      </dgm:t>
    </dgm:pt>
    <dgm:pt modelId="{3E2E4A6A-920D-440B-8859-ACDFE1C797E2}">
      <dgm:prSet/>
      <dgm:spPr/>
      <dgm:t>
        <a:bodyPr/>
        <a:lstStyle/>
        <a:p>
          <a:r>
            <a:rPr lang="fr-CM" dirty="0" err="1"/>
            <a:t>Physician</a:t>
          </a:r>
          <a:endParaRPr lang="fr-CM" dirty="0"/>
        </a:p>
      </dgm:t>
    </dgm:pt>
    <dgm:pt modelId="{C629C005-480F-4151-B4FA-9759BF4450DC}" type="parTrans" cxnId="{6EE44892-7BD9-4A4D-9A6C-A387AEC939B2}">
      <dgm:prSet/>
      <dgm:spPr/>
      <dgm:t>
        <a:bodyPr/>
        <a:lstStyle/>
        <a:p>
          <a:endParaRPr lang="fr-CM"/>
        </a:p>
      </dgm:t>
    </dgm:pt>
    <dgm:pt modelId="{B629466A-0AF0-4849-822D-17A0C8AD0181}" type="sibTrans" cxnId="{6EE44892-7BD9-4A4D-9A6C-A387AEC939B2}">
      <dgm:prSet/>
      <dgm:spPr/>
      <dgm:t>
        <a:bodyPr/>
        <a:lstStyle/>
        <a:p>
          <a:endParaRPr lang="fr-CM"/>
        </a:p>
      </dgm:t>
    </dgm:pt>
    <dgm:pt modelId="{D459879A-5440-4EAB-91C7-31ADF586BF7C}">
      <dgm:prSet phldrT="[Texte]"/>
      <dgm:spPr/>
      <dgm:t>
        <a:bodyPr/>
        <a:lstStyle/>
        <a:p>
          <a:r>
            <a:rPr lang="fr-CM" dirty="0" err="1"/>
            <a:t>Automatic</a:t>
          </a:r>
          <a:r>
            <a:rPr lang="fr-CM" dirty="0"/>
            <a:t> </a:t>
          </a:r>
          <a:r>
            <a:rPr lang="fr-CM" dirty="0" err="1"/>
            <a:t>upload</a:t>
          </a:r>
          <a:endParaRPr lang="fr-CM" dirty="0"/>
        </a:p>
      </dgm:t>
    </dgm:pt>
    <dgm:pt modelId="{FCAD08DB-3CBE-4E9A-8B7D-A61450EC37FF}" type="parTrans" cxnId="{ABC053A5-EDE9-4347-991F-B3E9327D32F1}">
      <dgm:prSet/>
      <dgm:spPr/>
      <dgm:t>
        <a:bodyPr/>
        <a:lstStyle/>
        <a:p>
          <a:endParaRPr lang="fr-CM"/>
        </a:p>
      </dgm:t>
    </dgm:pt>
    <dgm:pt modelId="{43521785-FF6F-4475-BADA-68DCB42264C1}" type="sibTrans" cxnId="{ABC053A5-EDE9-4347-991F-B3E9327D32F1}">
      <dgm:prSet/>
      <dgm:spPr/>
      <dgm:t>
        <a:bodyPr/>
        <a:lstStyle/>
        <a:p>
          <a:endParaRPr lang="fr-CM"/>
        </a:p>
      </dgm:t>
    </dgm:pt>
    <dgm:pt modelId="{89DA4996-2E4F-4597-8FF2-B477F70F50B3}">
      <dgm:prSet phldrT="[Texte]"/>
      <dgm:spPr/>
      <dgm:t>
        <a:bodyPr/>
        <a:lstStyle/>
        <a:p>
          <a:r>
            <a:rPr lang="en-US" dirty="0"/>
            <a:t>Confirmation of the underlying cause</a:t>
          </a:r>
          <a:endParaRPr lang="fr-CM" dirty="0"/>
        </a:p>
      </dgm:t>
    </dgm:pt>
    <dgm:pt modelId="{ADEA5C63-DCC3-4EB1-BB4E-E280E4EEC627}" type="sibTrans" cxnId="{AE83AC4A-8180-40EA-A855-97AFDB47CF14}">
      <dgm:prSet/>
      <dgm:spPr/>
      <dgm:t>
        <a:bodyPr/>
        <a:lstStyle/>
        <a:p>
          <a:endParaRPr lang="fr-CM"/>
        </a:p>
      </dgm:t>
    </dgm:pt>
    <dgm:pt modelId="{DBE207A6-0EE7-46C1-B044-FB43DBE9E0DD}" type="parTrans" cxnId="{AE83AC4A-8180-40EA-A855-97AFDB47CF14}">
      <dgm:prSet/>
      <dgm:spPr/>
      <dgm:t>
        <a:bodyPr/>
        <a:lstStyle/>
        <a:p>
          <a:endParaRPr lang="fr-CM"/>
        </a:p>
      </dgm:t>
    </dgm:pt>
    <dgm:pt modelId="{37003888-8531-40E8-89C9-54FF4417F892}">
      <dgm:prSet/>
      <dgm:spPr/>
      <dgm:t>
        <a:bodyPr/>
        <a:lstStyle/>
        <a:p>
          <a:r>
            <a:rPr lang="fr-CM" dirty="0" err="1"/>
            <a:t>Physician</a:t>
          </a:r>
          <a:endParaRPr lang="fr-CM" dirty="0"/>
        </a:p>
      </dgm:t>
    </dgm:pt>
    <dgm:pt modelId="{B2F13216-49BD-47E7-8F76-2EF261E05D1D}" type="sibTrans" cxnId="{2F23B14F-382F-47AA-A52A-92F039C511EB}">
      <dgm:prSet/>
      <dgm:spPr/>
      <dgm:t>
        <a:bodyPr/>
        <a:lstStyle/>
        <a:p>
          <a:endParaRPr lang="fr-CM"/>
        </a:p>
      </dgm:t>
    </dgm:pt>
    <dgm:pt modelId="{E9B8E0DD-6279-437C-B8F4-D3522C1562EA}" type="parTrans" cxnId="{2F23B14F-382F-47AA-A52A-92F039C511EB}">
      <dgm:prSet/>
      <dgm:spPr/>
      <dgm:t>
        <a:bodyPr/>
        <a:lstStyle/>
        <a:p>
          <a:endParaRPr lang="fr-CM"/>
        </a:p>
      </dgm:t>
    </dgm:pt>
    <dgm:pt modelId="{EFD3AF00-686C-45F6-B3D3-BF27D0BFD164}">
      <dgm:prSet phldrT="[Texte]"/>
      <dgm:spPr/>
      <dgm:t>
        <a:bodyPr/>
        <a:lstStyle/>
        <a:p>
          <a:r>
            <a:rPr lang="fr-CM" dirty="0" err="1"/>
            <a:t>Physician</a:t>
          </a:r>
          <a:r>
            <a:rPr lang="fr-CM" dirty="0"/>
            <a:t> </a:t>
          </a:r>
        </a:p>
      </dgm:t>
    </dgm:pt>
    <dgm:pt modelId="{CE047D16-7BB2-4C01-BE12-63EFCE5D2847}" type="parTrans" cxnId="{027AED2A-BA80-40D0-944F-2BB129FD3CF9}">
      <dgm:prSet/>
      <dgm:spPr/>
    </dgm:pt>
    <dgm:pt modelId="{209C32D8-B0F2-418F-9264-CA8F3C0D0CF3}" type="sibTrans" cxnId="{027AED2A-BA80-40D0-944F-2BB129FD3CF9}">
      <dgm:prSet/>
      <dgm:spPr/>
    </dgm:pt>
    <dgm:pt modelId="{C6ED6DE2-22D3-4871-8160-7A43F8805DD8}" type="pres">
      <dgm:prSet presAssocID="{6C31CF38-E4A7-441F-A36B-EECA07D64251}" presName="CompostProcess" presStyleCnt="0">
        <dgm:presLayoutVars>
          <dgm:dir/>
          <dgm:resizeHandles val="exact"/>
        </dgm:presLayoutVars>
      </dgm:prSet>
      <dgm:spPr/>
    </dgm:pt>
    <dgm:pt modelId="{04B66168-8ADB-4981-A5A4-902F0ED975DD}" type="pres">
      <dgm:prSet presAssocID="{6C31CF38-E4A7-441F-A36B-EECA07D64251}" presName="arrow" presStyleLbl="bgShp" presStyleIdx="0" presStyleCnt="1"/>
      <dgm:spPr/>
    </dgm:pt>
    <dgm:pt modelId="{987748A5-D575-4695-8276-A8BF71900E8E}" type="pres">
      <dgm:prSet presAssocID="{6C31CF38-E4A7-441F-A36B-EECA07D64251}" presName="linearProcess" presStyleCnt="0"/>
      <dgm:spPr/>
    </dgm:pt>
    <dgm:pt modelId="{81839EB5-1C86-4998-99A7-A0399DF225C8}" type="pres">
      <dgm:prSet presAssocID="{6B9FF26C-01C9-4B6C-B7E2-8DEDB695D2DB}" presName="textNode" presStyleLbl="node1" presStyleIdx="0" presStyleCnt="5">
        <dgm:presLayoutVars>
          <dgm:bulletEnabled val="1"/>
        </dgm:presLayoutVars>
      </dgm:prSet>
      <dgm:spPr/>
    </dgm:pt>
    <dgm:pt modelId="{6CB94F64-59FF-4B4D-945F-BBB846B224CB}" type="pres">
      <dgm:prSet presAssocID="{3CC6E477-3273-4E5B-AA0E-062FDC51DE60}" presName="sibTrans" presStyleCnt="0"/>
      <dgm:spPr/>
    </dgm:pt>
    <dgm:pt modelId="{1156281F-9185-44CA-9806-F999BEF3B1D4}" type="pres">
      <dgm:prSet presAssocID="{280E7E53-9A09-47F1-92BF-9FA59E8DCB89}" presName="textNode" presStyleLbl="node1" presStyleIdx="1" presStyleCnt="5">
        <dgm:presLayoutVars>
          <dgm:bulletEnabled val="1"/>
        </dgm:presLayoutVars>
      </dgm:prSet>
      <dgm:spPr/>
    </dgm:pt>
    <dgm:pt modelId="{4DE7430B-255C-46A5-A763-73947831619B}" type="pres">
      <dgm:prSet presAssocID="{4453D805-C8D5-4F8C-A49C-3A97F24389DE}" presName="sibTrans" presStyleCnt="0"/>
      <dgm:spPr/>
    </dgm:pt>
    <dgm:pt modelId="{68709CA2-B4E9-46CF-A12B-BB150CE4A7AD}" type="pres">
      <dgm:prSet presAssocID="{89DA4996-2E4F-4597-8FF2-B477F70F50B3}" presName="textNode" presStyleLbl="node1" presStyleIdx="2" presStyleCnt="5">
        <dgm:presLayoutVars>
          <dgm:bulletEnabled val="1"/>
        </dgm:presLayoutVars>
      </dgm:prSet>
      <dgm:spPr/>
    </dgm:pt>
    <dgm:pt modelId="{02293BF9-897A-4E98-BA70-E5933749501D}" type="pres">
      <dgm:prSet presAssocID="{ADEA5C63-DCC3-4EB1-BB4E-E280E4EEC627}" presName="sibTrans" presStyleCnt="0"/>
      <dgm:spPr/>
    </dgm:pt>
    <dgm:pt modelId="{0A1CE4AC-F2C4-444C-A05D-9D52F3DFD1DC}" type="pres">
      <dgm:prSet presAssocID="{D459879A-5440-4EAB-91C7-31ADF586BF7C}" presName="textNode" presStyleLbl="node1" presStyleIdx="3" presStyleCnt="5">
        <dgm:presLayoutVars>
          <dgm:bulletEnabled val="1"/>
        </dgm:presLayoutVars>
      </dgm:prSet>
      <dgm:spPr/>
    </dgm:pt>
    <dgm:pt modelId="{17C582A5-96FB-46B4-B87B-5FDDFD5AED65}" type="pres">
      <dgm:prSet presAssocID="{43521785-FF6F-4475-BADA-68DCB42264C1}" presName="sibTrans" presStyleCnt="0"/>
      <dgm:spPr/>
    </dgm:pt>
    <dgm:pt modelId="{0AAF2E51-756D-4877-A469-F7E638FC56F2}" type="pres">
      <dgm:prSet presAssocID="{AD9E17AB-CB3D-4409-8D68-2B22C9EE7491}" presName="textNode" presStyleLbl="node1" presStyleIdx="4" presStyleCnt="5">
        <dgm:presLayoutVars>
          <dgm:bulletEnabled val="1"/>
        </dgm:presLayoutVars>
      </dgm:prSet>
      <dgm:spPr/>
    </dgm:pt>
  </dgm:ptLst>
  <dgm:cxnLst>
    <dgm:cxn modelId="{47423109-20DE-4CE2-890D-40F62B24EF03}" srcId="{6C31CF38-E4A7-441F-A36B-EECA07D64251}" destId="{280E7E53-9A09-47F1-92BF-9FA59E8DCB89}" srcOrd="1" destOrd="0" parTransId="{2526B27A-2B0E-45B3-B120-AEB81C077634}" sibTransId="{4453D805-C8D5-4F8C-A49C-3A97F24389DE}"/>
    <dgm:cxn modelId="{027AED2A-BA80-40D0-944F-2BB129FD3CF9}" srcId="{6B9FF26C-01C9-4B6C-B7E2-8DEDB695D2DB}" destId="{EFD3AF00-686C-45F6-B3D3-BF27D0BFD164}" srcOrd="0" destOrd="0" parTransId="{CE047D16-7BB2-4C01-BE12-63EFCE5D2847}" sibTransId="{209C32D8-B0F2-418F-9264-CA8F3C0D0CF3}"/>
    <dgm:cxn modelId="{6F83265B-590D-4992-A915-16637285AD1D}" type="presOf" srcId="{37003888-8531-40E8-89C9-54FF4417F892}" destId="{68709CA2-B4E9-46CF-A12B-BB150CE4A7AD}" srcOrd="0" destOrd="1" presId="urn:microsoft.com/office/officeart/2005/8/layout/hProcess9"/>
    <dgm:cxn modelId="{680C7D41-F6D8-49D1-81D8-6949BC7C7D38}" srcId="{6C31CF38-E4A7-441F-A36B-EECA07D64251}" destId="{6B9FF26C-01C9-4B6C-B7E2-8DEDB695D2DB}" srcOrd="0" destOrd="0" parTransId="{AD520F34-9146-4717-8D0F-5CC49142D57F}" sibTransId="{3CC6E477-3273-4E5B-AA0E-062FDC51DE60}"/>
    <dgm:cxn modelId="{FFDCF741-402A-4476-889E-B7401963D56B}" type="presOf" srcId="{6B9FF26C-01C9-4B6C-B7E2-8DEDB695D2DB}" destId="{81839EB5-1C86-4998-99A7-A0399DF225C8}" srcOrd="0" destOrd="0" presId="urn:microsoft.com/office/officeart/2005/8/layout/hProcess9"/>
    <dgm:cxn modelId="{82DDE346-92CD-45B8-A250-13B34FD765AD}" type="presOf" srcId="{89DA4996-2E4F-4597-8FF2-B477F70F50B3}" destId="{68709CA2-B4E9-46CF-A12B-BB150CE4A7AD}" srcOrd="0" destOrd="0" presId="urn:microsoft.com/office/officeart/2005/8/layout/hProcess9"/>
    <dgm:cxn modelId="{AE83AC4A-8180-40EA-A855-97AFDB47CF14}" srcId="{6C31CF38-E4A7-441F-A36B-EECA07D64251}" destId="{89DA4996-2E4F-4597-8FF2-B477F70F50B3}" srcOrd="2" destOrd="0" parTransId="{DBE207A6-0EE7-46C1-B044-FB43DBE9E0DD}" sibTransId="{ADEA5C63-DCC3-4EB1-BB4E-E280E4EEC627}"/>
    <dgm:cxn modelId="{2F23B14F-382F-47AA-A52A-92F039C511EB}" srcId="{89DA4996-2E4F-4597-8FF2-B477F70F50B3}" destId="{37003888-8531-40E8-89C9-54FF4417F892}" srcOrd="0" destOrd="0" parTransId="{E9B8E0DD-6279-437C-B8F4-D3522C1562EA}" sibTransId="{B2F13216-49BD-47E7-8F76-2EF261E05D1D}"/>
    <dgm:cxn modelId="{A2E73371-6523-491A-8945-3D2405CEB9A3}" srcId="{6C31CF38-E4A7-441F-A36B-EECA07D64251}" destId="{AD9E17AB-CB3D-4409-8D68-2B22C9EE7491}" srcOrd="4" destOrd="0" parTransId="{324DA160-E5AC-42C9-9B50-CA000D1321E3}" sibTransId="{75FB0795-96BD-4ED6-BFBB-EDB53017A238}"/>
    <dgm:cxn modelId="{6EE44892-7BD9-4A4D-9A6C-A387AEC939B2}" srcId="{280E7E53-9A09-47F1-92BF-9FA59E8DCB89}" destId="{3E2E4A6A-920D-440B-8859-ACDFE1C797E2}" srcOrd="0" destOrd="0" parTransId="{C629C005-480F-4151-B4FA-9759BF4450DC}" sibTransId="{B629466A-0AF0-4849-822D-17A0C8AD0181}"/>
    <dgm:cxn modelId="{460E7A97-5F63-4A50-9CBF-7FF31E4E9815}" type="presOf" srcId="{D459879A-5440-4EAB-91C7-31ADF586BF7C}" destId="{0A1CE4AC-F2C4-444C-A05D-9D52F3DFD1DC}" srcOrd="0" destOrd="0" presId="urn:microsoft.com/office/officeart/2005/8/layout/hProcess9"/>
    <dgm:cxn modelId="{ABC053A5-EDE9-4347-991F-B3E9327D32F1}" srcId="{6C31CF38-E4A7-441F-A36B-EECA07D64251}" destId="{D459879A-5440-4EAB-91C7-31ADF586BF7C}" srcOrd="3" destOrd="0" parTransId="{FCAD08DB-3CBE-4E9A-8B7D-A61450EC37FF}" sibTransId="{43521785-FF6F-4475-BADA-68DCB42264C1}"/>
    <dgm:cxn modelId="{47B2C7B2-E358-4940-AE2F-A96FB1CABCC3}" type="presOf" srcId="{6C31CF38-E4A7-441F-A36B-EECA07D64251}" destId="{C6ED6DE2-22D3-4871-8160-7A43F8805DD8}" srcOrd="0" destOrd="0" presId="urn:microsoft.com/office/officeart/2005/8/layout/hProcess9"/>
    <dgm:cxn modelId="{175AEEBB-816B-4DD8-9613-5B845D3E8AB3}" type="presOf" srcId="{3E2E4A6A-920D-440B-8859-ACDFE1C797E2}" destId="{1156281F-9185-44CA-9806-F999BEF3B1D4}" srcOrd="0" destOrd="1" presId="urn:microsoft.com/office/officeart/2005/8/layout/hProcess9"/>
    <dgm:cxn modelId="{FBF6F0E2-A9AB-422C-99DD-4EC0EA75F760}" type="presOf" srcId="{EFD3AF00-686C-45F6-B3D3-BF27D0BFD164}" destId="{81839EB5-1C86-4998-99A7-A0399DF225C8}" srcOrd="0" destOrd="1" presId="urn:microsoft.com/office/officeart/2005/8/layout/hProcess9"/>
    <dgm:cxn modelId="{2162BEF4-B1A8-4046-B868-1B1A9DE48F2F}" type="presOf" srcId="{280E7E53-9A09-47F1-92BF-9FA59E8DCB89}" destId="{1156281F-9185-44CA-9806-F999BEF3B1D4}" srcOrd="0" destOrd="0" presId="urn:microsoft.com/office/officeart/2005/8/layout/hProcess9"/>
    <dgm:cxn modelId="{2543A1FF-C58A-493F-99A6-EFB06195AD15}" type="presOf" srcId="{AD9E17AB-CB3D-4409-8D68-2B22C9EE7491}" destId="{0AAF2E51-756D-4877-A469-F7E638FC56F2}" srcOrd="0" destOrd="0" presId="urn:microsoft.com/office/officeart/2005/8/layout/hProcess9"/>
    <dgm:cxn modelId="{941ACF9B-A008-4C90-B671-F8E0F3657FC2}" type="presParOf" srcId="{C6ED6DE2-22D3-4871-8160-7A43F8805DD8}" destId="{04B66168-8ADB-4981-A5A4-902F0ED975DD}" srcOrd="0" destOrd="0" presId="urn:microsoft.com/office/officeart/2005/8/layout/hProcess9"/>
    <dgm:cxn modelId="{4B148089-5EE8-4C14-AC00-1569ACF4E1D4}" type="presParOf" srcId="{C6ED6DE2-22D3-4871-8160-7A43F8805DD8}" destId="{987748A5-D575-4695-8276-A8BF71900E8E}" srcOrd="1" destOrd="0" presId="urn:microsoft.com/office/officeart/2005/8/layout/hProcess9"/>
    <dgm:cxn modelId="{5308877E-F742-40F2-809D-535841936B37}" type="presParOf" srcId="{987748A5-D575-4695-8276-A8BF71900E8E}" destId="{81839EB5-1C86-4998-99A7-A0399DF225C8}" srcOrd="0" destOrd="0" presId="urn:microsoft.com/office/officeart/2005/8/layout/hProcess9"/>
    <dgm:cxn modelId="{2F319F82-FD02-47B7-9259-B0DDDFC43C64}" type="presParOf" srcId="{987748A5-D575-4695-8276-A8BF71900E8E}" destId="{6CB94F64-59FF-4B4D-945F-BBB846B224CB}" srcOrd="1" destOrd="0" presId="urn:microsoft.com/office/officeart/2005/8/layout/hProcess9"/>
    <dgm:cxn modelId="{3EB00026-A6FE-414E-A5E5-1F62DBC895AB}" type="presParOf" srcId="{987748A5-D575-4695-8276-A8BF71900E8E}" destId="{1156281F-9185-44CA-9806-F999BEF3B1D4}" srcOrd="2" destOrd="0" presId="urn:microsoft.com/office/officeart/2005/8/layout/hProcess9"/>
    <dgm:cxn modelId="{A4602639-7BF6-4189-86E3-6D51E908165F}" type="presParOf" srcId="{987748A5-D575-4695-8276-A8BF71900E8E}" destId="{4DE7430B-255C-46A5-A763-73947831619B}" srcOrd="3" destOrd="0" presId="urn:microsoft.com/office/officeart/2005/8/layout/hProcess9"/>
    <dgm:cxn modelId="{8652108D-B051-482B-9459-D666904D7826}" type="presParOf" srcId="{987748A5-D575-4695-8276-A8BF71900E8E}" destId="{68709CA2-B4E9-46CF-A12B-BB150CE4A7AD}" srcOrd="4" destOrd="0" presId="urn:microsoft.com/office/officeart/2005/8/layout/hProcess9"/>
    <dgm:cxn modelId="{446DF712-EFE4-4108-B985-4A1654DF688B}" type="presParOf" srcId="{987748A5-D575-4695-8276-A8BF71900E8E}" destId="{02293BF9-897A-4E98-BA70-E5933749501D}" srcOrd="5" destOrd="0" presId="urn:microsoft.com/office/officeart/2005/8/layout/hProcess9"/>
    <dgm:cxn modelId="{F1882F87-BF1A-4993-BC23-AC87680C9A66}" type="presParOf" srcId="{987748A5-D575-4695-8276-A8BF71900E8E}" destId="{0A1CE4AC-F2C4-444C-A05D-9D52F3DFD1DC}" srcOrd="6" destOrd="0" presId="urn:microsoft.com/office/officeart/2005/8/layout/hProcess9"/>
    <dgm:cxn modelId="{E06A03E7-7749-4BA0-BEB5-E90DAAC1A437}" type="presParOf" srcId="{987748A5-D575-4695-8276-A8BF71900E8E}" destId="{17C582A5-96FB-46B4-B87B-5FDDFD5AED65}" srcOrd="7" destOrd="0" presId="urn:microsoft.com/office/officeart/2005/8/layout/hProcess9"/>
    <dgm:cxn modelId="{D2098042-CC53-4747-AF63-63E7EDDE8ADE}" type="presParOf" srcId="{987748A5-D575-4695-8276-A8BF71900E8E}" destId="{0AAF2E51-756D-4877-A469-F7E638FC56F2}"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6D930-7A91-2648-B9B8-59F549FAAE24}">
      <dsp:nvSpPr>
        <dsp:cNvPr id="0" name=""/>
        <dsp:cNvSpPr/>
      </dsp:nvSpPr>
      <dsp:spPr>
        <a:xfrm>
          <a:off x="1283" y="673807"/>
          <a:ext cx="5006206" cy="300372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t>Some Key consideration for improvement </a:t>
          </a:r>
          <a:r>
            <a:rPr lang="en-GB" sz="3800" kern="1200"/>
            <a:t>Strengthening collection of cause of death information </a:t>
          </a:r>
          <a:endParaRPr lang="en-US" sz="3800" kern="1200"/>
        </a:p>
      </dsp:txBody>
      <dsp:txXfrm>
        <a:off x="1283" y="673807"/>
        <a:ext cx="5006206" cy="3003723"/>
      </dsp:txXfrm>
    </dsp:sp>
    <dsp:sp modelId="{555C73A3-10DA-8D41-832C-F58E44DA4E08}">
      <dsp:nvSpPr>
        <dsp:cNvPr id="0" name=""/>
        <dsp:cNvSpPr/>
      </dsp:nvSpPr>
      <dsp:spPr>
        <a:xfrm>
          <a:off x="5508110" y="673807"/>
          <a:ext cx="5006206" cy="3003723"/>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t>Technical resources available </a:t>
          </a:r>
        </a:p>
      </dsp:txBody>
      <dsp:txXfrm>
        <a:off x="5508110" y="673807"/>
        <a:ext cx="5006206" cy="30037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485CCA-87F9-024E-BB2C-1CAE097C96CA}">
      <dsp:nvSpPr>
        <dsp:cNvPr id="0" name=""/>
        <dsp:cNvSpPr/>
      </dsp:nvSpPr>
      <dsp:spPr>
        <a:xfrm>
          <a:off x="209811" y="1346"/>
          <a:ext cx="2476916" cy="12384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Review of the data collection processes and systems </a:t>
          </a:r>
        </a:p>
      </dsp:txBody>
      <dsp:txXfrm>
        <a:off x="246084" y="37619"/>
        <a:ext cx="2404370" cy="1165912"/>
      </dsp:txXfrm>
    </dsp:sp>
    <dsp:sp modelId="{2CD43214-6D51-1040-9A1B-70FDE1EB43DF}">
      <dsp:nvSpPr>
        <dsp:cNvPr id="0" name=""/>
        <dsp:cNvSpPr/>
      </dsp:nvSpPr>
      <dsp:spPr>
        <a:xfrm>
          <a:off x="209811" y="1425573"/>
          <a:ext cx="2476916" cy="12384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Revision/Review/ development of the recording and reporting tools</a:t>
          </a:r>
        </a:p>
      </dsp:txBody>
      <dsp:txXfrm>
        <a:off x="246084" y="1461846"/>
        <a:ext cx="2404370" cy="1165912"/>
      </dsp:txXfrm>
    </dsp:sp>
    <dsp:sp modelId="{AF2E5861-44BB-8747-B353-6025AC9E6783}">
      <dsp:nvSpPr>
        <dsp:cNvPr id="0" name=""/>
        <dsp:cNvSpPr/>
      </dsp:nvSpPr>
      <dsp:spPr>
        <a:xfrm>
          <a:off x="209811" y="2849800"/>
          <a:ext cx="2476916" cy="12384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Data collection and transmission capacitates</a:t>
          </a:r>
        </a:p>
      </dsp:txBody>
      <dsp:txXfrm>
        <a:off x="246084" y="2886073"/>
        <a:ext cx="2404370" cy="1165912"/>
      </dsp:txXfrm>
    </dsp:sp>
    <dsp:sp modelId="{0B706D96-1E49-1A4A-BEF9-374724340A98}">
      <dsp:nvSpPr>
        <dsp:cNvPr id="0" name=""/>
        <dsp:cNvSpPr/>
      </dsp:nvSpPr>
      <dsp:spPr>
        <a:xfrm rot="18289469">
          <a:off x="2314638" y="2736701"/>
          <a:ext cx="1734947" cy="40429"/>
        </a:xfrm>
        <a:custGeom>
          <a:avLst/>
          <a:gdLst/>
          <a:ahLst/>
          <a:cxnLst/>
          <a:rect l="0" t="0" r="0" b="0"/>
          <a:pathLst>
            <a:path>
              <a:moveTo>
                <a:pt x="0" y="20214"/>
              </a:moveTo>
              <a:lnTo>
                <a:pt x="1734947" y="2021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138738" y="2713542"/>
        <a:ext cx="86747" cy="86747"/>
      </dsp:txXfrm>
    </dsp:sp>
    <dsp:sp modelId="{611F5725-05C8-B345-AC74-68CC1B1A842A}">
      <dsp:nvSpPr>
        <dsp:cNvPr id="0" name=""/>
        <dsp:cNvSpPr/>
      </dsp:nvSpPr>
      <dsp:spPr>
        <a:xfrm>
          <a:off x="3677495" y="1425573"/>
          <a:ext cx="2476916" cy="123845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Medical certification of cause of death </a:t>
          </a:r>
        </a:p>
      </dsp:txBody>
      <dsp:txXfrm>
        <a:off x="3713768" y="1461846"/>
        <a:ext cx="2404370" cy="1165912"/>
      </dsp:txXfrm>
    </dsp:sp>
    <dsp:sp modelId="{C759DC17-BF26-FF45-A2AE-AF2917CC0CFD}">
      <dsp:nvSpPr>
        <dsp:cNvPr id="0" name=""/>
        <dsp:cNvSpPr/>
      </dsp:nvSpPr>
      <dsp:spPr>
        <a:xfrm>
          <a:off x="2686728" y="3448814"/>
          <a:ext cx="990766" cy="40429"/>
        </a:xfrm>
        <a:custGeom>
          <a:avLst/>
          <a:gdLst/>
          <a:ahLst/>
          <a:cxnLst/>
          <a:rect l="0" t="0" r="0" b="0"/>
          <a:pathLst>
            <a:path>
              <a:moveTo>
                <a:pt x="0" y="20214"/>
              </a:moveTo>
              <a:lnTo>
                <a:pt x="990766" y="2021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57342" y="3444260"/>
        <a:ext cx="49538" cy="49538"/>
      </dsp:txXfrm>
    </dsp:sp>
    <dsp:sp modelId="{FAD36F88-120C-0344-BC85-D72AB067F24E}">
      <dsp:nvSpPr>
        <dsp:cNvPr id="0" name=""/>
        <dsp:cNvSpPr/>
      </dsp:nvSpPr>
      <dsp:spPr>
        <a:xfrm>
          <a:off x="3677495" y="2849800"/>
          <a:ext cx="2476916" cy="123845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Training on verbal autopsy systems </a:t>
          </a:r>
        </a:p>
      </dsp:txBody>
      <dsp:txXfrm>
        <a:off x="3713768" y="2886073"/>
        <a:ext cx="2404370" cy="1165912"/>
      </dsp:txXfrm>
    </dsp:sp>
    <dsp:sp modelId="{4F78AD8F-9059-804F-9AE0-00A72121096A}">
      <dsp:nvSpPr>
        <dsp:cNvPr id="0" name=""/>
        <dsp:cNvSpPr/>
      </dsp:nvSpPr>
      <dsp:spPr>
        <a:xfrm rot="3310531">
          <a:off x="2314638" y="4160928"/>
          <a:ext cx="1734947" cy="40429"/>
        </a:xfrm>
        <a:custGeom>
          <a:avLst/>
          <a:gdLst/>
          <a:ahLst/>
          <a:cxnLst/>
          <a:rect l="0" t="0" r="0" b="0"/>
          <a:pathLst>
            <a:path>
              <a:moveTo>
                <a:pt x="0" y="20214"/>
              </a:moveTo>
              <a:lnTo>
                <a:pt x="1734947" y="2021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138738" y="4137769"/>
        <a:ext cx="86747" cy="86747"/>
      </dsp:txXfrm>
    </dsp:sp>
    <dsp:sp modelId="{710ACB33-7ECE-C844-B924-7248D8D4C2B1}">
      <dsp:nvSpPr>
        <dsp:cNvPr id="0" name=""/>
        <dsp:cNvSpPr/>
      </dsp:nvSpPr>
      <dsp:spPr>
        <a:xfrm>
          <a:off x="3677495" y="4274027"/>
          <a:ext cx="2476916" cy="123845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Automation of processes using digital tools such as DHIS2, EMRs</a:t>
          </a:r>
        </a:p>
      </dsp:txBody>
      <dsp:txXfrm>
        <a:off x="3713768" y="4310300"/>
        <a:ext cx="2404370" cy="1165912"/>
      </dsp:txXfrm>
    </dsp:sp>
    <dsp:sp modelId="{D4458DAB-220D-B941-927A-BA618558237B}">
      <dsp:nvSpPr>
        <dsp:cNvPr id="0" name=""/>
        <dsp:cNvSpPr/>
      </dsp:nvSpPr>
      <dsp:spPr>
        <a:xfrm>
          <a:off x="209811" y="4274027"/>
          <a:ext cx="2476916" cy="12384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Adoption of data analysis tools</a:t>
          </a:r>
        </a:p>
      </dsp:txBody>
      <dsp:txXfrm>
        <a:off x="246084" y="4310300"/>
        <a:ext cx="2404370" cy="11659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B66168-8ADB-4981-A5A4-902F0ED975DD}">
      <dsp:nvSpPr>
        <dsp:cNvPr id="0" name=""/>
        <dsp:cNvSpPr/>
      </dsp:nvSpPr>
      <dsp:spPr>
        <a:xfrm>
          <a:off x="788669" y="0"/>
          <a:ext cx="8938260" cy="330835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839EB5-1C86-4998-99A7-A0399DF225C8}">
      <dsp:nvSpPr>
        <dsp:cNvPr id="0" name=""/>
        <dsp:cNvSpPr/>
      </dsp:nvSpPr>
      <dsp:spPr>
        <a:xfrm>
          <a:off x="8183" y="992504"/>
          <a:ext cx="1972303" cy="13233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r-CM" sz="1800" kern="1200" dirty="0"/>
            <a:t>MCCD</a:t>
          </a:r>
        </a:p>
        <a:p>
          <a:pPr marL="114300" lvl="1" indent="-114300" algn="l" defTabSz="622300">
            <a:lnSpc>
              <a:spcPct val="90000"/>
            </a:lnSpc>
            <a:spcBef>
              <a:spcPct val="0"/>
            </a:spcBef>
            <a:spcAft>
              <a:spcPct val="15000"/>
            </a:spcAft>
            <a:buChar char="•"/>
          </a:pPr>
          <a:r>
            <a:rPr lang="fr-CM" sz="1400" kern="1200" dirty="0" err="1"/>
            <a:t>Physician</a:t>
          </a:r>
          <a:r>
            <a:rPr lang="fr-CM" sz="1400" kern="1200" dirty="0"/>
            <a:t> </a:t>
          </a:r>
        </a:p>
      </dsp:txBody>
      <dsp:txXfrm>
        <a:off x="72783" y="1057104"/>
        <a:ext cx="1843103" cy="1194140"/>
      </dsp:txXfrm>
    </dsp:sp>
    <dsp:sp modelId="{1156281F-9185-44CA-9806-F999BEF3B1D4}">
      <dsp:nvSpPr>
        <dsp:cNvPr id="0" name=""/>
        <dsp:cNvSpPr/>
      </dsp:nvSpPr>
      <dsp:spPr>
        <a:xfrm>
          <a:off x="2139915" y="992504"/>
          <a:ext cx="1972303" cy="13233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r-CM" sz="1800" kern="1200" dirty="0"/>
            <a:t>Coding</a:t>
          </a:r>
        </a:p>
        <a:p>
          <a:pPr marL="114300" lvl="1" indent="-114300" algn="l" defTabSz="622300">
            <a:lnSpc>
              <a:spcPct val="90000"/>
            </a:lnSpc>
            <a:spcBef>
              <a:spcPct val="0"/>
            </a:spcBef>
            <a:spcAft>
              <a:spcPct val="15000"/>
            </a:spcAft>
            <a:buChar char="•"/>
          </a:pPr>
          <a:r>
            <a:rPr lang="fr-CM" sz="1400" kern="1200" dirty="0" err="1"/>
            <a:t>Physician</a:t>
          </a:r>
          <a:endParaRPr lang="fr-CM" sz="1400" kern="1200" dirty="0"/>
        </a:p>
      </dsp:txBody>
      <dsp:txXfrm>
        <a:off x="2204515" y="1057104"/>
        <a:ext cx="1843103" cy="1194140"/>
      </dsp:txXfrm>
    </dsp:sp>
    <dsp:sp modelId="{68709CA2-B4E9-46CF-A12B-BB150CE4A7AD}">
      <dsp:nvSpPr>
        <dsp:cNvPr id="0" name=""/>
        <dsp:cNvSpPr/>
      </dsp:nvSpPr>
      <dsp:spPr>
        <a:xfrm>
          <a:off x="4271648" y="992504"/>
          <a:ext cx="1972303" cy="13233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Confirmation of the underlying cause</a:t>
          </a:r>
          <a:endParaRPr lang="fr-CM" sz="1800" kern="1200" dirty="0"/>
        </a:p>
        <a:p>
          <a:pPr marL="114300" lvl="1" indent="-114300" algn="l" defTabSz="622300">
            <a:lnSpc>
              <a:spcPct val="90000"/>
            </a:lnSpc>
            <a:spcBef>
              <a:spcPct val="0"/>
            </a:spcBef>
            <a:spcAft>
              <a:spcPct val="15000"/>
            </a:spcAft>
            <a:buChar char="•"/>
          </a:pPr>
          <a:r>
            <a:rPr lang="fr-CM" sz="1400" kern="1200" dirty="0" err="1"/>
            <a:t>Physician</a:t>
          </a:r>
          <a:endParaRPr lang="fr-CM" sz="1400" kern="1200" dirty="0"/>
        </a:p>
      </dsp:txBody>
      <dsp:txXfrm>
        <a:off x="4336248" y="1057104"/>
        <a:ext cx="1843103" cy="1194140"/>
      </dsp:txXfrm>
    </dsp:sp>
    <dsp:sp modelId="{0A1CE4AC-F2C4-444C-A05D-9D52F3DFD1DC}">
      <dsp:nvSpPr>
        <dsp:cNvPr id="0" name=""/>
        <dsp:cNvSpPr/>
      </dsp:nvSpPr>
      <dsp:spPr>
        <a:xfrm>
          <a:off x="6403380" y="992504"/>
          <a:ext cx="1972303" cy="13233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CM" sz="1800" kern="1200" dirty="0" err="1"/>
            <a:t>Automatic</a:t>
          </a:r>
          <a:r>
            <a:rPr lang="fr-CM" sz="1800" kern="1200" dirty="0"/>
            <a:t> </a:t>
          </a:r>
          <a:r>
            <a:rPr lang="fr-CM" sz="1800" kern="1200" dirty="0" err="1"/>
            <a:t>upload</a:t>
          </a:r>
          <a:endParaRPr lang="fr-CM" sz="1800" kern="1200" dirty="0"/>
        </a:p>
      </dsp:txBody>
      <dsp:txXfrm>
        <a:off x="6467980" y="1057104"/>
        <a:ext cx="1843103" cy="1194140"/>
      </dsp:txXfrm>
    </dsp:sp>
    <dsp:sp modelId="{0AAF2E51-756D-4877-A469-F7E638FC56F2}">
      <dsp:nvSpPr>
        <dsp:cNvPr id="0" name=""/>
        <dsp:cNvSpPr/>
      </dsp:nvSpPr>
      <dsp:spPr>
        <a:xfrm>
          <a:off x="8535112" y="992504"/>
          <a:ext cx="1972303" cy="13233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CM" sz="1800" kern="1200" dirty="0"/>
            <a:t>Data tables </a:t>
          </a:r>
        </a:p>
      </dsp:txBody>
      <dsp:txXfrm>
        <a:off x="8599712" y="1057104"/>
        <a:ext cx="1843103" cy="119414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7DB045-E0D5-4F76-8D75-1B1420A7B86B}" type="datetimeFigureOut">
              <a:rPr lang="en-US" smtClean="0"/>
              <a:t>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32DBDF-DABC-46E0-89F8-F735D360C2E5}" type="slidenum">
              <a:rPr lang="en-US" smtClean="0"/>
              <a:t>‹#›</a:t>
            </a:fld>
            <a:endParaRPr lang="en-US"/>
          </a:p>
        </p:txBody>
      </p:sp>
    </p:spTree>
    <p:extLst>
      <p:ext uri="{BB962C8B-B14F-4D97-AF65-F5344CB8AC3E}">
        <p14:creationId xmlns:p14="http://schemas.microsoft.com/office/powerpoint/2010/main" val="367142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7CA9AF90-79A4-D4F2-5096-D01B38E17657}"/>
              </a:ext>
            </a:extLst>
          </p:cNvPr>
          <p:cNvSpPr>
            <a:spLocks noGrp="1" noRot="1" noChangeAspect="1" noChangeArrowheads="1" noTextEdit="1"/>
          </p:cNvSpPr>
          <p:nvPr>
            <p:ph type="sldImg"/>
          </p:nvPr>
        </p:nvSpPr>
        <p:spPr bwMode="auto">
          <a:xfrm>
            <a:off x="1236663" y="574675"/>
            <a:ext cx="4660900" cy="32273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Rectangle 3">
            <a:extLst>
              <a:ext uri="{FF2B5EF4-FFF2-40B4-BE49-F238E27FC236}">
                <a16:creationId xmlns:a16="http://schemas.microsoft.com/office/drawing/2014/main" id="{CBB7F64F-72EC-B8E8-034F-22BA2F48DE0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008F1013-6746-40C6-90B2-0E28D0CF4A43}"/>
              </a:ext>
            </a:extLst>
          </p:cNvPr>
          <p:cNvSpPr>
            <a:spLocks noGrp="1" noRot="1" noChangeAspect="1" noChangeArrowheads="1" noTextEdit="1"/>
          </p:cNvSpPr>
          <p:nvPr>
            <p:ph type="sldImg"/>
          </p:nvPr>
        </p:nvSpPr>
        <p:spPr bwMode="auto">
          <a:xfrm>
            <a:off x="698500" y="574675"/>
            <a:ext cx="5737225" cy="32273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Rectangle 3">
            <a:extLst>
              <a:ext uri="{FF2B5EF4-FFF2-40B4-BE49-F238E27FC236}">
                <a16:creationId xmlns:a16="http://schemas.microsoft.com/office/drawing/2014/main" id="{BAAF4BE8-CB33-4137-B380-539BE4B786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BB32DBDF-DABC-46E0-89F8-F735D360C2E5}" type="slidenum">
              <a:rPr lang="en-US" smtClean="0"/>
              <a:t>18</a:t>
            </a:fld>
            <a:endParaRPr lang="en-US"/>
          </a:p>
        </p:txBody>
      </p:sp>
    </p:spTree>
    <p:extLst>
      <p:ext uri="{BB962C8B-B14F-4D97-AF65-F5344CB8AC3E}">
        <p14:creationId xmlns:p14="http://schemas.microsoft.com/office/powerpoint/2010/main" val="3953007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BB32DBDF-DABC-46E0-89F8-F735D360C2E5}" type="slidenum">
              <a:rPr lang="en-US" smtClean="0"/>
              <a:t>19</a:t>
            </a:fld>
            <a:endParaRPr lang="en-US"/>
          </a:p>
        </p:txBody>
      </p:sp>
    </p:spTree>
    <p:extLst>
      <p:ext uri="{BB962C8B-B14F-4D97-AF65-F5344CB8AC3E}">
        <p14:creationId xmlns:p14="http://schemas.microsoft.com/office/powerpoint/2010/main" val="1767815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South Africa has a well-established CRVS system, but the quality of mortality statistics that are obtained from the death notification forms completed by medical doctors is still suboptimal. A reason for this is the lack proper training of medical doctors on the medical certification of cause of death and their poor understanding of how this data is used. We sought to address this issue by developing a free online course based on the ICD principles of identifying the UCOD, and that is compatible with the death notification form used in South Africa. This course is based on the same concept used by the NYC course.</a:t>
            </a:r>
          </a:p>
          <a:p>
            <a:endParaRPr lang="en-US" dirty="0"/>
          </a:p>
        </p:txBody>
      </p:sp>
      <p:sp>
        <p:nvSpPr>
          <p:cNvPr id="4" name="Slide Number Placeholder 3"/>
          <p:cNvSpPr>
            <a:spLocks noGrp="1"/>
          </p:cNvSpPr>
          <p:nvPr>
            <p:ph type="sldNum" sz="quarter" idx="5"/>
          </p:nvPr>
        </p:nvSpPr>
        <p:spPr/>
        <p:txBody>
          <a:bodyPr/>
          <a:lstStyle/>
          <a:p>
            <a:fld id="{7E4D706D-9315-4BD7-8BB1-409B01F8B4BE}" type="slidenum">
              <a:rPr lang="en-ZA" smtClean="0"/>
              <a:t>26</a:t>
            </a:fld>
            <a:endParaRPr lang="en-ZA"/>
          </a:p>
        </p:txBody>
      </p:sp>
    </p:spTree>
    <p:extLst>
      <p:ext uri="{BB962C8B-B14F-4D97-AF65-F5344CB8AC3E}">
        <p14:creationId xmlns:p14="http://schemas.microsoft.com/office/powerpoint/2010/main" val="3453115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7.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7.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7.xml"/><Relationship Id="rId5" Type="http://schemas.openxmlformats.org/officeDocument/2006/relationships/image" Target="../media/image22.svg"/><Relationship Id="rId4"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2896C62-C2E3-40CE-BFD4-0FE416C82343}" type="datetimeFigureOut">
              <a:rPr lang="en-US" smtClean="0"/>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222707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896C62-C2E3-40CE-BFD4-0FE416C82343}" type="datetimeFigureOut">
              <a:rPr lang="en-US" smtClean="0"/>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2625264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896C62-C2E3-40CE-BFD4-0FE416C82343}" type="datetimeFigureOut">
              <a:rPr lang="en-US" smtClean="0"/>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4079444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1200" y="1825625"/>
            <a:ext cx="11289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Content Placeholder 4">
            <a:extLst>
              <a:ext uri="{FF2B5EF4-FFF2-40B4-BE49-F238E27FC236}">
                <a16:creationId xmlns:a16="http://schemas.microsoft.com/office/drawing/2014/main" id="{5B475743-3A64-A74D-A307-659BB60BB78B}"/>
              </a:ext>
            </a:extLst>
          </p:cNvPr>
          <p:cNvPicPr>
            <a:picLocks noChangeAspect="1"/>
          </p:cNvPicPr>
          <p:nvPr userDrawn="1"/>
        </p:nvPicPr>
        <p:blipFill rotWithShape="1">
          <a:blip r:embed="rId2"/>
          <a:srcRect t="94676"/>
          <a:stretch/>
        </p:blipFill>
        <p:spPr>
          <a:xfrm>
            <a:off x="0" y="6492874"/>
            <a:ext cx="12192000" cy="365127"/>
          </a:xfrm>
          <a:prstGeom prst="rect">
            <a:avLst/>
          </a:prstGeom>
        </p:spPr>
      </p:pic>
    </p:spTree>
    <p:extLst>
      <p:ext uri="{BB962C8B-B14F-4D97-AF65-F5344CB8AC3E}">
        <p14:creationId xmlns:p14="http://schemas.microsoft.com/office/powerpoint/2010/main" val="3577975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pic>
        <p:nvPicPr>
          <p:cNvPr id="7" name="Picture 6" descr="A picture containing outdoor object, solar cell&#10;&#10;Description automatically generated">
            <a:extLst>
              <a:ext uri="{FF2B5EF4-FFF2-40B4-BE49-F238E27FC236}">
                <a16:creationId xmlns:a16="http://schemas.microsoft.com/office/drawing/2014/main" id="{6307C092-7B1C-BC4F-8088-BBECA502B88B}"/>
              </a:ext>
            </a:extLst>
          </p:cNvPr>
          <p:cNvPicPr>
            <a:picLocks noChangeAspect="1"/>
          </p:cNvPicPr>
          <p:nvPr userDrawn="1"/>
        </p:nvPicPr>
        <p:blipFill>
          <a:blip r:embed="rId2"/>
          <a:stretch>
            <a:fillRect/>
          </a:stretch>
        </p:blipFill>
        <p:spPr>
          <a:xfrm>
            <a:off x="0" y="4787900"/>
            <a:ext cx="12192000" cy="2070100"/>
          </a:xfrm>
          <a:prstGeom prst="rect">
            <a:avLst/>
          </a:prstGeom>
        </p:spPr>
      </p:pic>
      <p:pic>
        <p:nvPicPr>
          <p:cNvPr id="8" name="Picture 7">
            <a:extLst>
              <a:ext uri="{FF2B5EF4-FFF2-40B4-BE49-F238E27FC236}">
                <a16:creationId xmlns:a16="http://schemas.microsoft.com/office/drawing/2014/main" id="{FAF345D1-61B6-1D40-8DFE-38133E869F49}"/>
              </a:ext>
            </a:extLst>
          </p:cNvPr>
          <p:cNvPicPr>
            <a:picLocks noChangeAspect="1"/>
          </p:cNvPicPr>
          <p:nvPr userDrawn="1"/>
        </p:nvPicPr>
        <p:blipFill rotWithShape="1">
          <a:blip r:embed="rId3"/>
          <a:srcRect b="8520"/>
          <a:stretch/>
        </p:blipFill>
        <p:spPr>
          <a:xfrm>
            <a:off x="4201132" y="277232"/>
            <a:ext cx="3789737" cy="1795718"/>
          </a:xfrm>
          <a:prstGeom prst="rect">
            <a:avLst/>
          </a:prstGeom>
        </p:spPr>
      </p:pic>
    </p:spTree>
    <p:extLst>
      <p:ext uri="{BB962C8B-B14F-4D97-AF65-F5344CB8AC3E}">
        <p14:creationId xmlns:p14="http://schemas.microsoft.com/office/powerpoint/2010/main" val="1640940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E610B9C-6C56-1E46-82E0-C6B20F831522}"/>
              </a:ext>
            </a:extLst>
          </p:cNvPr>
          <p:cNvPicPr>
            <a:picLocks noChangeAspect="1"/>
          </p:cNvPicPr>
          <p:nvPr userDrawn="1"/>
        </p:nvPicPr>
        <p:blipFill>
          <a:blip r:embed="rId2"/>
          <a:srcRect/>
          <a:stretch/>
        </p:blipFill>
        <p:spPr>
          <a:xfrm>
            <a:off x="0" y="0"/>
            <a:ext cx="12191999" cy="1219199"/>
          </a:xfrm>
          <a:prstGeom prst="rect">
            <a:avLst/>
          </a:prstGeom>
        </p:spPr>
      </p:pic>
      <p:sp>
        <p:nvSpPr>
          <p:cNvPr id="2" name="Title 1">
            <a:extLst>
              <a:ext uri="{FF2B5EF4-FFF2-40B4-BE49-F238E27FC236}">
                <a16:creationId xmlns:a16="http://schemas.microsoft.com/office/drawing/2014/main" id="{ED34F41C-8238-CE81-7997-5CAC8B98F694}"/>
              </a:ext>
            </a:extLst>
          </p:cNvPr>
          <p:cNvSpPr>
            <a:spLocks noGrp="1"/>
          </p:cNvSpPr>
          <p:nvPr>
            <p:ph type="title"/>
          </p:nvPr>
        </p:nvSpPr>
        <p:spPr>
          <a:xfrm>
            <a:off x="479426" y="290983"/>
            <a:ext cx="9463472" cy="623416"/>
          </a:xfrm>
        </p:spPr>
        <p:txBody>
          <a:bodyPr>
            <a:normAutofit/>
          </a:bodyPr>
          <a:lstStyle>
            <a:lvl1pPr>
              <a:lnSpc>
                <a:spcPct val="100000"/>
              </a:lnSpc>
              <a:defRPr sz="32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5D85EA35-9B0D-1EDF-E921-DDA49C879AD1}"/>
              </a:ext>
            </a:extLst>
          </p:cNvPr>
          <p:cNvSpPr>
            <a:spLocks noGrp="1"/>
          </p:cNvSpPr>
          <p:nvPr>
            <p:ph type="body" sz="quarter" idx="13"/>
          </p:nvPr>
        </p:nvSpPr>
        <p:spPr>
          <a:xfrm>
            <a:off x="479425" y="1557338"/>
            <a:ext cx="11233150" cy="4285197"/>
          </a:xfrm>
        </p:spPr>
        <p:txBody>
          <a:bodyPr/>
          <a:lstStyle/>
          <a:p>
            <a:pPr lvl="0"/>
            <a:r>
              <a:rPr lang="en-GB" dirty="0"/>
              <a:t>Click to edit Master text styles</a:t>
            </a:r>
          </a:p>
          <a:p>
            <a:pPr lvl="1"/>
            <a:r>
              <a:rPr lang="en-GB" dirty="0"/>
              <a:t>Second level</a:t>
            </a:r>
          </a:p>
          <a:p>
            <a:pPr lvl="2"/>
            <a:r>
              <a:rPr lang="en-GB" dirty="0"/>
              <a:t>Third level</a:t>
            </a:r>
          </a:p>
        </p:txBody>
      </p:sp>
      <p:grpSp>
        <p:nvGrpSpPr>
          <p:cNvPr id="9" name="Group 8">
            <a:extLst>
              <a:ext uri="{FF2B5EF4-FFF2-40B4-BE49-F238E27FC236}">
                <a16:creationId xmlns:a16="http://schemas.microsoft.com/office/drawing/2014/main" id="{353892F6-AB48-5A14-C00F-03CB5920E064}"/>
              </a:ext>
            </a:extLst>
          </p:cNvPr>
          <p:cNvGrpSpPr/>
          <p:nvPr userDrawn="1"/>
        </p:nvGrpSpPr>
        <p:grpSpPr>
          <a:xfrm>
            <a:off x="8310161" y="6111839"/>
            <a:ext cx="3438414" cy="500111"/>
            <a:chOff x="7551866" y="6009296"/>
            <a:chExt cx="4196709" cy="610404"/>
          </a:xfrm>
        </p:grpSpPr>
        <p:pic>
          <p:nvPicPr>
            <p:cNvPr id="7" name="Graphic 6">
              <a:extLst>
                <a:ext uri="{FF2B5EF4-FFF2-40B4-BE49-F238E27FC236}">
                  <a16:creationId xmlns:a16="http://schemas.microsoft.com/office/drawing/2014/main" id="{B9DF0FD2-D9CE-25E7-2C53-199318E690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50880" y="6117732"/>
              <a:ext cx="997695" cy="436492"/>
            </a:xfrm>
            <a:prstGeom prst="rect">
              <a:avLst/>
            </a:prstGeom>
          </p:spPr>
        </p:pic>
        <p:grpSp>
          <p:nvGrpSpPr>
            <p:cNvPr id="3" name="Group 2">
              <a:extLst>
                <a:ext uri="{FF2B5EF4-FFF2-40B4-BE49-F238E27FC236}">
                  <a16:creationId xmlns:a16="http://schemas.microsoft.com/office/drawing/2014/main" id="{5EF87AA7-C062-320F-F08A-2A38A30E2FF0}"/>
                </a:ext>
              </a:extLst>
            </p:cNvPr>
            <p:cNvGrpSpPr/>
            <p:nvPr userDrawn="1"/>
          </p:nvGrpSpPr>
          <p:grpSpPr>
            <a:xfrm>
              <a:off x="7551866" y="6009296"/>
              <a:ext cx="3000414" cy="610404"/>
              <a:chOff x="7337450" y="6033208"/>
              <a:chExt cx="3000414" cy="610404"/>
            </a:xfrm>
          </p:grpSpPr>
          <p:pic>
            <p:nvPicPr>
              <p:cNvPr id="4" name="Graphic 3">
                <a:extLst>
                  <a:ext uri="{FF2B5EF4-FFF2-40B4-BE49-F238E27FC236}">
                    <a16:creationId xmlns:a16="http://schemas.microsoft.com/office/drawing/2014/main" id="{75A56501-56BE-DB44-1455-0609B97887B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91747"/>
              <a:stretch/>
            </p:blipFill>
            <p:spPr>
              <a:xfrm>
                <a:off x="7337450" y="6046437"/>
                <a:ext cx="919273" cy="552147"/>
              </a:xfrm>
              <a:prstGeom prst="rect">
                <a:avLst/>
              </a:prstGeom>
            </p:spPr>
          </p:pic>
          <p:pic>
            <p:nvPicPr>
              <p:cNvPr id="5" name="Graphic 4">
                <a:extLst>
                  <a:ext uri="{FF2B5EF4-FFF2-40B4-BE49-F238E27FC236}">
                    <a16:creationId xmlns:a16="http://schemas.microsoft.com/office/drawing/2014/main" id="{EC7C8EFE-E042-1A3F-FF1A-8B6500271A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7853" r="76085"/>
              <a:stretch/>
            </p:blipFill>
            <p:spPr>
              <a:xfrm>
                <a:off x="8455322" y="6047552"/>
                <a:ext cx="728783" cy="596060"/>
              </a:xfrm>
              <a:prstGeom prst="rect">
                <a:avLst/>
              </a:prstGeom>
            </p:spPr>
          </p:pic>
          <p:pic>
            <p:nvPicPr>
              <p:cNvPr id="6" name="Graphic 5">
                <a:extLst>
                  <a:ext uri="{FF2B5EF4-FFF2-40B4-BE49-F238E27FC236}">
                    <a16:creationId xmlns:a16="http://schemas.microsoft.com/office/drawing/2014/main" id="{74144EA2-5F65-9C72-9B6E-07141AB4D451}"/>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49929" r="42106"/>
              <a:stretch/>
            </p:blipFill>
            <p:spPr>
              <a:xfrm>
                <a:off x="9380223" y="6033208"/>
                <a:ext cx="957641" cy="596060"/>
              </a:xfrm>
              <a:prstGeom prst="rect">
                <a:avLst/>
              </a:prstGeom>
            </p:spPr>
          </p:pic>
        </p:grpSp>
      </p:grpSp>
    </p:spTree>
    <p:extLst>
      <p:ext uri="{BB962C8B-B14F-4D97-AF65-F5344CB8AC3E}">
        <p14:creationId xmlns:p14="http://schemas.microsoft.com/office/powerpoint/2010/main" val="3509741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4200" b="1" i="0">
                <a:solidFill>
                  <a:srgbClr val="009CDE"/>
                </a:solidFill>
                <a:latin typeface="Ebrima"/>
                <a:cs typeface="Ebrima"/>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77713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a:solidFill>
                  <a:srgbClr val="009CDE"/>
                </a:solidFill>
                <a:latin typeface="Ebrima"/>
                <a:cs typeface="Ebrim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21494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a:solidFill>
                  <a:srgbClr val="009CDE"/>
                </a:solidFill>
                <a:latin typeface="Ebrima"/>
                <a:cs typeface="Ebrima"/>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851052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1" i="0">
                <a:solidFill>
                  <a:srgbClr val="009CDE"/>
                </a:solidFill>
                <a:latin typeface="Ebrima"/>
                <a:cs typeface="Ebri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85079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97652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896C62-C2E3-40CE-BFD4-0FE416C82343}" type="datetimeFigureOut">
              <a:rPr lang="en-US" smtClean="0"/>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32523659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11A9B"/>
        </a:solid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a:xfrm>
            <a:off x="914039" y="1682744"/>
            <a:ext cx="10363924" cy="1918318"/>
          </a:xfrm>
        </p:spPr>
        <p:txBody>
          <a:bodyPr/>
          <a:lstStyle>
            <a:lvl1pPr marL="0" marR="0" indent="0" algn="ctr" defTabSz="914179" rtl="0" eaLnBrk="1" fontAlgn="base" latinLnBrk="0" hangingPunct="1">
              <a:lnSpc>
                <a:spcPct val="100000"/>
              </a:lnSpc>
              <a:spcBef>
                <a:spcPct val="0"/>
              </a:spcBef>
              <a:spcAft>
                <a:spcPct val="0"/>
              </a:spcAft>
              <a:buClrTx/>
              <a:buSzTx/>
              <a:buFontTx/>
              <a:buNone/>
              <a:tabLst/>
              <a:defRPr sz="2800" baseline="0">
                <a:solidFill>
                  <a:schemeClr val="bg1"/>
                </a:solidFill>
              </a:defRPr>
            </a:lvl1pPr>
          </a:lstStyle>
          <a:p>
            <a:r>
              <a:rPr lang="en-US"/>
              <a:t>Click to edit Master title style</a:t>
            </a:r>
            <a:endParaRPr lang="en-US" dirty="0"/>
          </a:p>
        </p:txBody>
      </p:sp>
      <p:pic>
        <p:nvPicPr>
          <p:cNvPr id="5" name="Picture 8" descr="WHO-EN-BW-H">
            <a:extLst>
              <a:ext uri="{FF2B5EF4-FFF2-40B4-BE49-F238E27FC236}">
                <a16:creationId xmlns:a16="http://schemas.microsoft.com/office/drawing/2014/main" id="{4D91BC20-F049-47E4-84A3-3C82E1EDD54E}"/>
              </a:ext>
            </a:extLst>
          </p:cNvPr>
          <p:cNvPicPr>
            <a:picLocks noChangeAspect="1" noChangeArrowheads="1"/>
          </p:cNvPicPr>
          <p:nvPr userDrawn="1"/>
        </p:nvPicPr>
        <p:blipFill>
          <a:blip r:embed="rId2" cstate="print">
            <a:lum contrast="12000"/>
            <a:grayscl/>
            <a:biLevel thresh="50000"/>
            <a:extLst>
              <a:ext uri="{28A0092B-C50C-407E-A947-70E740481C1C}">
                <a14:useLocalDpi xmlns:a14="http://schemas.microsoft.com/office/drawing/2010/main" val="0"/>
              </a:ext>
            </a:extLst>
          </a:blip>
          <a:srcRect/>
          <a:stretch>
            <a:fillRect/>
          </a:stretch>
        </p:blipFill>
        <p:spPr bwMode="auto">
          <a:xfrm>
            <a:off x="4609075" y="5649301"/>
            <a:ext cx="3153005" cy="103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59358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081848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06096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09" y="4407379"/>
            <a:ext cx="10363924" cy="1362097"/>
          </a:xfrm>
        </p:spPr>
        <p:txBody>
          <a:bodyPr anchor="t"/>
          <a:lstStyle>
            <a:lvl1pPr algn="l">
              <a:defRPr sz="3500" b="1" cap="all"/>
            </a:lvl1pPr>
          </a:lstStyle>
          <a:p>
            <a:r>
              <a:rPr lang="en-US"/>
              <a:t>Click to edit Master title style</a:t>
            </a:r>
          </a:p>
        </p:txBody>
      </p:sp>
      <p:sp>
        <p:nvSpPr>
          <p:cNvPr id="3" name="Text Placeholder 2"/>
          <p:cNvSpPr>
            <a:spLocks noGrp="1"/>
          </p:cNvSpPr>
          <p:nvPr>
            <p:ph type="body" idx="1"/>
          </p:nvPr>
        </p:nvSpPr>
        <p:spPr>
          <a:xfrm>
            <a:off x="962909" y="2907056"/>
            <a:ext cx="10363924" cy="1500322"/>
          </a:xfrm>
        </p:spPr>
        <p:txBody>
          <a:bodyPr anchor="b"/>
          <a:lstStyle>
            <a:lvl1pPr marL="0" indent="0">
              <a:buNone/>
              <a:defRPr sz="1800"/>
            </a:lvl1pPr>
            <a:lvl2pPr marL="400736" indent="0">
              <a:buNone/>
              <a:defRPr sz="1600"/>
            </a:lvl2pPr>
            <a:lvl3pPr marL="801472" indent="0">
              <a:buNone/>
              <a:defRPr sz="1400"/>
            </a:lvl3pPr>
            <a:lvl4pPr marL="1202207" indent="0">
              <a:buNone/>
              <a:defRPr sz="1200"/>
            </a:lvl4pPr>
            <a:lvl5pPr marL="1602943" indent="0">
              <a:buNone/>
              <a:defRPr sz="1200"/>
            </a:lvl5pPr>
            <a:lvl6pPr marL="2003679" indent="0">
              <a:buNone/>
              <a:defRPr sz="1200"/>
            </a:lvl6pPr>
            <a:lvl7pPr marL="2404415" indent="0">
              <a:buNone/>
              <a:defRPr sz="1200"/>
            </a:lvl7pPr>
            <a:lvl8pPr marL="2805151" indent="0">
              <a:buNone/>
              <a:defRPr sz="1200"/>
            </a:lvl8pPr>
            <a:lvl9pPr marL="3205886" indent="0">
              <a:buNone/>
              <a:defRPr sz="1200"/>
            </a:lvl9pPr>
          </a:lstStyle>
          <a:p>
            <a:pPr lvl="0"/>
            <a:r>
              <a:rPr lang="en-US"/>
              <a:t>Click to edit Master text styles</a:t>
            </a:r>
          </a:p>
        </p:txBody>
      </p:sp>
    </p:spTree>
    <p:extLst>
      <p:ext uri="{BB962C8B-B14F-4D97-AF65-F5344CB8AC3E}">
        <p14:creationId xmlns:p14="http://schemas.microsoft.com/office/powerpoint/2010/main" val="21525075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0054" y="1380816"/>
            <a:ext cx="5440788" cy="4611835"/>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4601" y="1380816"/>
            <a:ext cx="5440788" cy="4611835"/>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06229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963" y="275012"/>
            <a:ext cx="10972076" cy="114324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963" y="1534880"/>
            <a:ext cx="5386489" cy="639293"/>
          </a:xfrm>
        </p:spPr>
        <p:txBody>
          <a:bodyPr anchor="b"/>
          <a:lstStyle>
            <a:lvl1pPr marL="0" indent="0">
              <a:buNone/>
              <a:defRPr sz="2100" b="1"/>
            </a:lvl1pPr>
            <a:lvl2pPr marL="400736" indent="0">
              <a:buNone/>
              <a:defRPr sz="1800" b="1"/>
            </a:lvl2pPr>
            <a:lvl3pPr marL="801472" indent="0">
              <a:buNone/>
              <a:defRPr sz="1600" b="1"/>
            </a:lvl3pPr>
            <a:lvl4pPr marL="1202207" indent="0">
              <a:buNone/>
              <a:defRPr sz="1400" b="1"/>
            </a:lvl4pPr>
            <a:lvl5pPr marL="1602943" indent="0">
              <a:buNone/>
              <a:defRPr sz="1400" b="1"/>
            </a:lvl5pPr>
            <a:lvl6pPr marL="2003679" indent="0">
              <a:buNone/>
              <a:defRPr sz="1400" b="1"/>
            </a:lvl6pPr>
            <a:lvl7pPr marL="2404415" indent="0">
              <a:buNone/>
              <a:defRPr sz="1400" b="1"/>
            </a:lvl7pPr>
            <a:lvl8pPr marL="2805151" indent="0">
              <a:buNone/>
              <a:defRPr sz="1400" b="1"/>
            </a:lvl8pPr>
            <a:lvl9pPr marL="3205886" indent="0">
              <a:buNone/>
              <a:defRPr sz="1400" b="1"/>
            </a:lvl9pPr>
          </a:lstStyle>
          <a:p>
            <a:pPr lvl="0"/>
            <a:r>
              <a:rPr lang="en-US"/>
              <a:t>Click to edit Master text styles</a:t>
            </a:r>
          </a:p>
        </p:txBody>
      </p:sp>
      <p:sp>
        <p:nvSpPr>
          <p:cNvPr id="4" name="Content Placeholder 3"/>
          <p:cNvSpPr>
            <a:spLocks noGrp="1"/>
          </p:cNvSpPr>
          <p:nvPr>
            <p:ph sz="half" idx="2"/>
          </p:nvPr>
        </p:nvSpPr>
        <p:spPr>
          <a:xfrm>
            <a:off x="609963" y="2174173"/>
            <a:ext cx="5386489" cy="395238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739" y="1534880"/>
            <a:ext cx="5388300" cy="639293"/>
          </a:xfrm>
        </p:spPr>
        <p:txBody>
          <a:bodyPr anchor="b"/>
          <a:lstStyle>
            <a:lvl1pPr marL="0" indent="0">
              <a:buNone/>
              <a:defRPr sz="2100" b="1"/>
            </a:lvl1pPr>
            <a:lvl2pPr marL="400736" indent="0">
              <a:buNone/>
              <a:defRPr sz="1800" b="1"/>
            </a:lvl2pPr>
            <a:lvl3pPr marL="801472" indent="0">
              <a:buNone/>
              <a:defRPr sz="1600" b="1"/>
            </a:lvl3pPr>
            <a:lvl4pPr marL="1202207" indent="0">
              <a:buNone/>
              <a:defRPr sz="1400" b="1"/>
            </a:lvl4pPr>
            <a:lvl5pPr marL="1602943" indent="0">
              <a:buNone/>
              <a:defRPr sz="1400" b="1"/>
            </a:lvl5pPr>
            <a:lvl6pPr marL="2003679" indent="0">
              <a:buNone/>
              <a:defRPr sz="1400" b="1"/>
            </a:lvl6pPr>
            <a:lvl7pPr marL="2404415" indent="0">
              <a:buNone/>
              <a:defRPr sz="1400" b="1"/>
            </a:lvl7pPr>
            <a:lvl8pPr marL="2805151" indent="0">
              <a:buNone/>
              <a:defRPr sz="1400" b="1"/>
            </a:lvl8pPr>
            <a:lvl9pPr marL="3205886" indent="0">
              <a:buNone/>
              <a:defRPr sz="1400" b="1"/>
            </a:lvl9pPr>
          </a:lstStyle>
          <a:p>
            <a:pPr lvl="0"/>
            <a:r>
              <a:rPr lang="en-US"/>
              <a:t>Click to edit Master text styles</a:t>
            </a:r>
          </a:p>
        </p:txBody>
      </p:sp>
      <p:sp>
        <p:nvSpPr>
          <p:cNvPr id="6" name="Content Placeholder 5"/>
          <p:cNvSpPr>
            <a:spLocks noGrp="1"/>
          </p:cNvSpPr>
          <p:nvPr>
            <p:ph sz="quarter" idx="4"/>
          </p:nvPr>
        </p:nvSpPr>
        <p:spPr>
          <a:xfrm>
            <a:off x="6193739" y="2174173"/>
            <a:ext cx="5388300" cy="395238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493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485594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0612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Cloud Callout 4"/>
          <p:cNvSpPr/>
          <p:nvPr userDrawn="1"/>
        </p:nvSpPr>
        <p:spPr bwMode="auto">
          <a:xfrm>
            <a:off x="4165600" y="1447800"/>
            <a:ext cx="7518400" cy="2667000"/>
          </a:xfrm>
          <a:prstGeom prst="cloudCallout">
            <a:avLst>
              <a:gd name="adj1" fmla="val 38041"/>
              <a:gd name="adj2" fmla="val 74044"/>
            </a:avLst>
          </a:prstGeom>
          <a:solidFill>
            <a:srgbClr val="DDDDDD"/>
          </a:solidFill>
          <a:ln w="9525" cap="flat" cmpd="sng" algn="ctr">
            <a:noFill/>
            <a:prstDash val="solid"/>
            <a:round/>
            <a:headEnd type="none" w="med" len="med"/>
            <a:tailEnd type="none" w="med" len="med"/>
          </a:ln>
          <a:effectLst>
            <a:innerShdw blurRad="114300">
              <a:prstClr val="black"/>
            </a:innerShdw>
          </a:effectLst>
        </p:spPr>
        <p:txBody>
          <a:bodyPr/>
          <a:lstStyle/>
          <a:p>
            <a:pPr defTabSz="1042988" rtl="1">
              <a:defRPr/>
            </a:pPr>
            <a:endParaRPr lang="en-US" sz="3900" b="1">
              <a:solidFill>
                <a:srgbClr val="000066"/>
              </a:solidFill>
              <a:ea typeface="ＭＳ Ｐゴシック" pitchFamily="-108" charset="-128"/>
              <a:cs typeface="ＭＳ Ｐゴシック" pitchFamily="-108" charset="-128"/>
            </a:endParaRPr>
          </a:p>
        </p:txBody>
      </p:sp>
      <p:pic>
        <p:nvPicPr>
          <p:cNvPr id="7" name="Picture 17" descr="WHO-EN-white-H"/>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14401" y="3962401"/>
            <a:ext cx="6066367" cy="1477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Placeholder 3"/>
          <p:cNvSpPr>
            <a:spLocks noGrp="1"/>
          </p:cNvSpPr>
          <p:nvPr>
            <p:ph type="body" sz="half" idx="2"/>
          </p:nvPr>
        </p:nvSpPr>
        <p:spPr>
          <a:xfrm>
            <a:off x="1" y="1295400"/>
            <a:ext cx="4010908" cy="4724400"/>
          </a:xfrm>
          <a:solidFill>
            <a:srgbClr val="000066"/>
          </a:solidFill>
        </p:spPr>
        <p:txBody>
          <a:bodyPr/>
          <a:lstStyle>
            <a:lvl1pPr marL="0" indent="0">
              <a:buNone/>
              <a:defRPr sz="1200"/>
            </a:lvl1pPr>
            <a:lvl2pPr marL="400736" indent="0">
              <a:buNone/>
              <a:defRPr sz="1100"/>
            </a:lvl2pPr>
            <a:lvl3pPr marL="801472" indent="0">
              <a:buNone/>
              <a:defRPr sz="900"/>
            </a:lvl3pPr>
            <a:lvl4pPr marL="1202207" indent="0">
              <a:buNone/>
              <a:defRPr sz="800"/>
            </a:lvl4pPr>
            <a:lvl5pPr marL="1602943" indent="0">
              <a:buNone/>
              <a:defRPr sz="800"/>
            </a:lvl5pPr>
            <a:lvl6pPr marL="2003679" indent="0">
              <a:buNone/>
              <a:defRPr sz="800"/>
            </a:lvl6pPr>
            <a:lvl7pPr marL="2404415" indent="0">
              <a:buNone/>
              <a:defRPr sz="800"/>
            </a:lvl7pPr>
            <a:lvl8pPr marL="2805151" indent="0">
              <a:buNone/>
              <a:defRPr sz="800"/>
            </a:lvl8pPr>
            <a:lvl9pPr marL="3205886" indent="0">
              <a:buNone/>
              <a:defRPr sz="800"/>
            </a:lvl9pPr>
          </a:lstStyle>
          <a:p>
            <a:pPr lvl="0"/>
            <a:r>
              <a:rPr lang="en-US"/>
              <a:t>Click to edit Master text styles</a:t>
            </a:r>
          </a:p>
        </p:txBody>
      </p:sp>
      <p:sp>
        <p:nvSpPr>
          <p:cNvPr id="6" name="Title 1"/>
          <p:cNvSpPr>
            <a:spLocks noGrp="1"/>
          </p:cNvSpPr>
          <p:nvPr>
            <p:ph type="title"/>
          </p:nvPr>
        </p:nvSpPr>
        <p:spPr>
          <a:xfrm>
            <a:off x="609963" y="275012"/>
            <a:ext cx="10972076" cy="1143240"/>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31416514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5" name="Picture 17" descr="WHO-EN-white-H"/>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4800" y="4953001"/>
            <a:ext cx="3454400"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Placeholder 3"/>
          <p:cNvSpPr>
            <a:spLocks noGrp="1"/>
          </p:cNvSpPr>
          <p:nvPr>
            <p:ph type="body" sz="half" idx="2"/>
          </p:nvPr>
        </p:nvSpPr>
        <p:spPr>
          <a:xfrm>
            <a:off x="1" y="1295400"/>
            <a:ext cx="4010908" cy="4724400"/>
          </a:xfrm>
          <a:solidFill>
            <a:srgbClr val="000066"/>
          </a:solidFill>
        </p:spPr>
        <p:txBody>
          <a:bodyPr/>
          <a:lstStyle>
            <a:lvl1pPr marL="0" indent="0">
              <a:buNone/>
              <a:defRPr sz="1200"/>
            </a:lvl1pPr>
            <a:lvl2pPr marL="400736" indent="0">
              <a:buNone/>
              <a:defRPr sz="1100"/>
            </a:lvl2pPr>
            <a:lvl3pPr marL="801472" indent="0">
              <a:buNone/>
              <a:defRPr sz="900"/>
            </a:lvl3pPr>
            <a:lvl4pPr marL="1202207" indent="0">
              <a:buNone/>
              <a:defRPr sz="800"/>
            </a:lvl4pPr>
            <a:lvl5pPr marL="1602943" indent="0">
              <a:buNone/>
              <a:defRPr sz="800"/>
            </a:lvl5pPr>
            <a:lvl6pPr marL="2003679" indent="0">
              <a:buNone/>
              <a:defRPr sz="800"/>
            </a:lvl6pPr>
            <a:lvl7pPr marL="2404415" indent="0">
              <a:buNone/>
              <a:defRPr sz="800"/>
            </a:lvl7pPr>
            <a:lvl8pPr marL="2805151" indent="0">
              <a:buNone/>
              <a:defRPr sz="800"/>
            </a:lvl8pPr>
            <a:lvl9pPr marL="3205886" indent="0">
              <a:buNone/>
              <a:defRPr sz="800"/>
            </a:lvl9pPr>
          </a:lstStyle>
          <a:p>
            <a:pPr lvl="0"/>
            <a:r>
              <a:rPr lang="en-US"/>
              <a:t>Click to edit Master text styles</a:t>
            </a:r>
          </a:p>
        </p:txBody>
      </p:sp>
      <p:sp>
        <p:nvSpPr>
          <p:cNvPr id="6" name="Title 1"/>
          <p:cNvSpPr>
            <a:spLocks noGrp="1"/>
          </p:cNvSpPr>
          <p:nvPr>
            <p:ph type="title"/>
          </p:nvPr>
        </p:nvSpPr>
        <p:spPr>
          <a:xfrm>
            <a:off x="609963" y="275012"/>
            <a:ext cx="10972076" cy="1143240"/>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3354950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896C62-C2E3-40CE-BFD4-0FE416C82343}" type="datetimeFigureOut">
              <a:rPr lang="en-US" smtClean="0"/>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34918525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987312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70" y="4800456"/>
            <a:ext cx="7315924" cy="567300"/>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2389170" y="613376"/>
            <a:ext cx="7315924" cy="4113648"/>
          </a:xfrm>
        </p:spPr>
        <p:txBody>
          <a:bodyPr/>
          <a:lstStyle>
            <a:lvl1pPr marL="0" indent="0">
              <a:buNone/>
              <a:defRPr sz="2800"/>
            </a:lvl1pPr>
            <a:lvl2pPr marL="400736" indent="0">
              <a:buNone/>
              <a:defRPr sz="2500"/>
            </a:lvl2pPr>
            <a:lvl3pPr marL="801472" indent="0">
              <a:buNone/>
              <a:defRPr sz="2100"/>
            </a:lvl3pPr>
            <a:lvl4pPr marL="1202207" indent="0">
              <a:buNone/>
              <a:defRPr sz="1800"/>
            </a:lvl4pPr>
            <a:lvl5pPr marL="1602943" indent="0">
              <a:buNone/>
              <a:defRPr sz="1800"/>
            </a:lvl5pPr>
            <a:lvl6pPr marL="2003679" indent="0">
              <a:buNone/>
              <a:defRPr sz="1800"/>
            </a:lvl6pPr>
            <a:lvl7pPr marL="2404415" indent="0">
              <a:buNone/>
              <a:defRPr sz="1800"/>
            </a:lvl7pPr>
            <a:lvl8pPr marL="2805151" indent="0">
              <a:buNone/>
              <a:defRPr sz="1800"/>
            </a:lvl8pPr>
            <a:lvl9pPr marL="3205886" indent="0">
              <a:buNone/>
              <a:defRPr sz="1800"/>
            </a:lvl9pPr>
          </a:lstStyle>
          <a:p>
            <a:pPr lvl="0"/>
            <a:endParaRPr lang="en-US" noProof="0"/>
          </a:p>
        </p:txBody>
      </p:sp>
      <p:sp>
        <p:nvSpPr>
          <p:cNvPr id="4" name="Text Placeholder 3"/>
          <p:cNvSpPr>
            <a:spLocks noGrp="1"/>
          </p:cNvSpPr>
          <p:nvPr>
            <p:ph type="body" sz="half" idx="2"/>
          </p:nvPr>
        </p:nvSpPr>
        <p:spPr>
          <a:xfrm>
            <a:off x="2389170" y="5367757"/>
            <a:ext cx="7315924" cy="804876"/>
          </a:xfrm>
        </p:spPr>
        <p:txBody>
          <a:bodyPr/>
          <a:lstStyle>
            <a:lvl1pPr marL="0" indent="0">
              <a:buNone/>
              <a:defRPr sz="1200"/>
            </a:lvl1pPr>
            <a:lvl2pPr marL="400736" indent="0">
              <a:buNone/>
              <a:defRPr sz="1100"/>
            </a:lvl2pPr>
            <a:lvl3pPr marL="801472" indent="0">
              <a:buNone/>
              <a:defRPr sz="900"/>
            </a:lvl3pPr>
            <a:lvl4pPr marL="1202207" indent="0">
              <a:buNone/>
              <a:defRPr sz="800"/>
            </a:lvl4pPr>
            <a:lvl5pPr marL="1602943" indent="0">
              <a:buNone/>
              <a:defRPr sz="800"/>
            </a:lvl5pPr>
            <a:lvl6pPr marL="2003679" indent="0">
              <a:buNone/>
              <a:defRPr sz="800"/>
            </a:lvl6pPr>
            <a:lvl7pPr marL="2404415" indent="0">
              <a:buNone/>
              <a:defRPr sz="800"/>
            </a:lvl7pPr>
            <a:lvl8pPr marL="2805151" indent="0">
              <a:buNone/>
              <a:defRPr sz="800"/>
            </a:lvl8pPr>
            <a:lvl9pPr marL="3205886" indent="0">
              <a:buNone/>
              <a:defRPr sz="800"/>
            </a:lvl9pPr>
          </a:lstStyle>
          <a:p>
            <a:pPr lvl="0"/>
            <a:r>
              <a:rPr lang="en-US"/>
              <a:t>Click to edit Master text styles</a:t>
            </a:r>
          </a:p>
        </p:txBody>
      </p:sp>
    </p:spTree>
    <p:extLst>
      <p:ext uri="{BB962C8B-B14F-4D97-AF65-F5344CB8AC3E}">
        <p14:creationId xmlns:p14="http://schemas.microsoft.com/office/powerpoint/2010/main" val="38917561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59697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1"/>
            <a:ext cx="3048000" cy="59926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1"/>
            <a:ext cx="8970243" cy="59926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00303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fr-CH"/>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a:t>Click to edit Master subtitle style</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B8DC29F-DA2E-E449-9819-A3CCF28E9CAC}" type="datetime1">
              <a:rPr lang="en-US">
                <a:solidFill>
                  <a:srgbClr val="000000"/>
                </a:solidFill>
              </a:rPr>
              <a:pPr>
                <a:defRPr/>
              </a:pPr>
              <a:t>2/5/2024</a:t>
            </a:fld>
            <a:endParaRPr lang="en-US">
              <a:solidFill>
                <a:srgbClr val="000000"/>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itchFamily="-108" charset="0"/>
                <a:ea typeface="ＭＳ Ｐゴシック" pitchFamily="-108" charset="-128"/>
                <a:cs typeface="ＭＳ Ｐゴシック" pitchFamily="-108" charset="-128"/>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5202F48-3C67-F945-B360-25159F39A3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06497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reserve="1">
  <p:cSld name="Default - Title and Body">
    <p:spTree>
      <p:nvGrpSpPr>
        <p:cNvPr id="1" name=""/>
        <p:cNvGrpSpPr/>
        <p:nvPr/>
      </p:nvGrpSpPr>
      <p:grpSpPr>
        <a:xfrm>
          <a:off x="0" y="0"/>
          <a:ext cx="0" cy="0"/>
          <a:chOff x="0" y="0"/>
          <a:chExt cx="0" cy="0"/>
        </a:xfrm>
      </p:grpSpPr>
      <p:sp>
        <p:nvSpPr>
          <p:cNvPr id="30" name="Shape 30"/>
          <p:cNvSpPr>
            <a:spLocks noGrp="1"/>
          </p:cNvSpPr>
          <p:nvPr>
            <p:ph type="title"/>
          </p:nvPr>
        </p:nvSpPr>
        <p:spPr>
          <a:prstGeom prst="rect">
            <a:avLst/>
          </a:prstGeom>
        </p:spPr>
        <p:txBody>
          <a:bodyPr/>
          <a:lstStyle/>
          <a:p>
            <a:pPr lvl="0">
              <a:defRPr sz="1800" b="0">
                <a:uFillTx/>
              </a:defRPr>
            </a:pPr>
            <a:r>
              <a:rPr sz="3500" b="1">
                <a:uFill>
                  <a:solidFill/>
                </a:uFill>
              </a:rPr>
              <a:t>Title Text</a:t>
            </a:r>
          </a:p>
        </p:txBody>
      </p:sp>
      <p:sp>
        <p:nvSpPr>
          <p:cNvPr id="31" name="Shape 31"/>
          <p:cNvSpPr>
            <a:spLocks noGrp="1"/>
          </p:cNvSpPr>
          <p:nvPr>
            <p:ph type="body" idx="1"/>
          </p:nvPr>
        </p:nvSpPr>
        <p:spPr>
          <a:prstGeom prst="rect">
            <a:avLst/>
          </a:prstGeom>
        </p:spPr>
        <p:txBody>
          <a:bodyPr/>
          <a:lstStyle>
            <a:lvl2pPr marL="742923" indent="-287525"/>
            <a:lvl3pPr marL="1142959" indent="-232164"/>
            <a:lvl4pPr marL="1598357" indent="-223234"/>
            <a:lvl5pPr>
              <a:defRPr sz="1700"/>
            </a:lvl5pPr>
          </a:lstStyle>
          <a:p>
            <a:pPr lvl="0">
              <a:defRPr>
                <a:uFillTx/>
              </a:defRPr>
            </a:pPr>
            <a:r>
              <a:rPr>
                <a:uFill>
                  <a:solidFill/>
                </a:uFill>
              </a:rPr>
              <a:t>Body Level One</a:t>
            </a:r>
          </a:p>
          <a:p>
            <a:pPr lvl="1">
              <a:defRPr>
                <a:uFillTx/>
              </a:defRPr>
            </a:pPr>
            <a:r>
              <a:rPr>
                <a:uFill>
                  <a:solidFill/>
                </a:uFill>
              </a:rPr>
              <a:t>Body Level Two</a:t>
            </a:r>
          </a:p>
          <a:p>
            <a:pPr lvl="2">
              <a:defRPr>
                <a:uFillTx/>
              </a:defRPr>
            </a:pPr>
            <a:r>
              <a:rPr>
                <a:uFill>
                  <a:solidFill/>
                </a:uFill>
              </a:rPr>
              <a:t>Body Level Three</a:t>
            </a:r>
          </a:p>
          <a:p>
            <a:pPr lvl="3">
              <a:defRPr>
                <a:uFillTx/>
              </a:defRPr>
            </a:pPr>
            <a:r>
              <a:rPr>
                <a:uFill>
                  <a:solidFill/>
                </a:uFill>
              </a:rPr>
              <a:t>Body Level Four</a:t>
            </a:r>
          </a:p>
          <a:p>
            <a:pPr lvl="4">
              <a:defRPr sz="1800">
                <a:uFillTx/>
              </a:defRPr>
            </a:pPr>
            <a:r>
              <a:rPr sz="1700">
                <a:uFill>
                  <a:solidFill/>
                </a:uFill>
              </a:rPr>
              <a:t>Body Level Five</a:t>
            </a:r>
          </a:p>
        </p:txBody>
      </p:sp>
    </p:spTree>
    <p:extLst>
      <p:ext uri="{BB962C8B-B14F-4D97-AF65-F5344CB8AC3E}">
        <p14:creationId xmlns:p14="http://schemas.microsoft.com/office/powerpoint/2010/main" val="74193865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reserve="1">
  <p:cSld name="Default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879788"/>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rgbClr val="1E7FB8"/>
        </a:solidFill>
        <a:effectLst/>
      </p:bgPr>
    </p:bg>
    <p:spTree>
      <p:nvGrpSpPr>
        <p:cNvPr id="1" name=""/>
        <p:cNvGrpSpPr/>
        <p:nvPr/>
      </p:nvGrpSpPr>
      <p:grpSpPr>
        <a:xfrm>
          <a:off x="0" y="0"/>
          <a:ext cx="0" cy="0"/>
          <a:chOff x="0" y="0"/>
          <a:chExt cx="0" cy="0"/>
        </a:xfrm>
      </p:grpSpPr>
      <p:pic>
        <p:nvPicPr>
          <p:cNvPr id="4" name="Picture 17" descr="WHO-EN-white-H"/>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186260" y="5821663"/>
            <a:ext cx="3212027" cy="782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ctrTitle"/>
          </p:nvPr>
        </p:nvSpPr>
        <p:spPr>
          <a:xfrm>
            <a:off x="914039" y="1682744"/>
            <a:ext cx="10363924" cy="1918318"/>
          </a:xfrm>
        </p:spPr>
        <p:txBody>
          <a:bodyPr/>
          <a:lstStyle>
            <a:lvl1pPr marL="0" marR="0" indent="0" algn="ctr" defTabSz="914179" rtl="0" eaLnBrk="1" fontAlgn="base" latinLnBrk="0" hangingPunct="1">
              <a:lnSpc>
                <a:spcPct val="100000"/>
              </a:lnSpc>
              <a:spcBef>
                <a:spcPct val="0"/>
              </a:spcBef>
              <a:spcAft>
                <a:spcPct val="0"/>
              </a:spcAft>
              <a:buClrTx/>
              <a:buSzTx/>
              <a:buFontTx/>
              <a:buNone/>
              <a:tabLst/>
              <a:defRPr sz="28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1994039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FF224B7-D4EB-B46D-8B7D-BF9C90836B81}"/>
              </a:ext>
            </a:extLst>
          </p:cNvPr>
          <p:cNvCxnSpPr/>
          <p:nvPr/>
        </p:nvCxnSpPr>
        <p:spPr>
          <a:xfrm>
            <a:off x="1207478" y="4343400"/>
            <a:ext cx="987473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97280" y="758952"/>
            <a:ext cx="10058400" cy="3566160"/>
          </a:xfrm>
        </p:spPr>
        <p:txBody>
          <a:bodyPr/>
          <a:lstStyle>
            <a:lvl1pPr algn="l">
              <a:lnSpc>
                <a:spcPct val="85000"/>
              </a:lnSpc>
              <a:defRPr sz="8000" spc="-5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0" y="4455621"/>
            <a:ext cx="10058400" cy="1143000"/>
          </a:xfrm>
        </p:spPr>
        <p:txBody>
          <a:bodyPr lIns="91440" rIns="91440">
            <a:normAutofit/>
          </a:bodyPr>
          <a:lstStyle>
            <a:lvl1pPr marL="0" indent="0" algn="l">
              <a:buNone/>
              <a:defRPr sz="2400" cap="all" spc="200" baseline="0">
                <a:solidFill>
                  <a:schemeClr val="tx1"/>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347AB9E3-8983-4A76-2B64-676761F6F227}"/>
              </a:ext>
            </a:extLst>
          </p:cNvPr>
          <p:cNvSpPr>
            <a:spLocks noGrp="1"/>
          </p:cNvSpPr>
          <p:nvPr>
            <p:ph type="ftr" sz="quarter" idx="10"/>
          </p:nvPr>
        </p:nvSpPr>
        <p:spPr/>
        <p:txBody>
          <a:bodyPr/>
          <a:lstStyle>
            <a:lvl1pPr>
              <a:defRPr/>
            </a:lvl1pPr>
          </a:lstStyle>
          <a:p>
            <a:pPr>
              <a:defRPr/>
            </a:pPr>
            <a:r>
              <a:rPr lang="en-US"/>
              <a:t>janemugambi6@gmail.com</a:t>
            </a:r>
          </a:p>
        </p:txBody>
      </p:sp>
      <p:sp>
        <p:nvSpPr>
          <p:cNvPr id="6" name="Date Placeholder 3">
            <a:extLst>
              <a:ext uri="{FF2B5EF4-FFF2-40B4-BE49-F238E27FC236}">
                <a16:creationId xmlns:a16="http://schemas.microsoft.com/office/drawing/2014/main" id="{50231DA6-1B99-D00C-4E7E-2C0A04E62836}"/>
              </a:ext>
            </a:extLst>
          </p:cNvPr>
          <p:cNvSpPr>
            <a:spLocks noGrp="1"/>
          </p:cNvSpPr>
          <p:nvPr>
            <p:ph type="dt" sz="half" idx="11"/>
          </p:nvPr>
        </p:nvSpPr>
        <p:spPr/>
        <p:txBody>
          <a:bodyPr/>
          <a:lstStyle>
            <a:lvl1pPr>
              <a:defRPr/>
            </a:lvl1pPr>
          </a:lstStyle>
          <a:p>
            <a:pPr>
              <a:defRPr/>
            </a:pPr>
            <a:fld id="{4A8B4EFA-59C0-8541-8FDB-A41B7BE5D134}" type="datetime2">
              <a:rPr lang="en-US"/>
              <a:pPr>
                <a:defRPr/>
              </a:pPr>
              <a:t>Monday, February 5, 2024</a:t>
            </a:fld>
            <a:endParaRPr lang="en-US" dirty="0"/>
          </a:p>
        </p:txBody>
      </p:sp>
      <p:sp>
        <p:nvSpPr>
          <p:cNvPr id="7" name="Slide Number Placeholder 5">
            <a:extLst>
              <a:ext uri="{FF2B5EF4-FFF2-40B4-BE49-F238E27FC236}">
                <a16:creationId xmlns:a16="http://schemas.microsoft.com/office/drawing/2014/main" id="{7C09F289-D907-851C-2564-0D48BDFA88D0}"/>
              </a:ext>
            </a:extLst>
          </p:cNvPr>
          <p:cNvSpPr>
            <a:spLocks noGrp="1"/>
          </p:cNvSpPr>
          <p:nvPr>
            <p:ph type="sldNum" sz="quarter" idx="12"/>
          </p:nvPr>
        </p:nvSpPr>
        <p:spPr/>
        <p:txBody>
          <a:bodyPr/>
          <a:lstStyle>
            <a:lvl1pPr>
              <a:defRPr sz="1200" b="1"/>
            </a:lvl1pPr>
          </a:lstStyle>
          <a:p>
            <a:fld id="{87F92033-B474-3444-8E14-0B071AF8119A}" type="slidenum">
              <a:rPr lang="en-US" altLang="en-US"/>
              <a:pPr/>
              <a:t>‹#›</a:t>
            </a:fld>
            <a:endParaRPr lang="en-US" altLang="en-US"/>
          </a:p>
        </p:txBody>
      </p:sp>
    </p:spTree>
    <p:extLst>
      <p:ext uri="{BB962C8B-B14F-4D97-AF65-F5344CB8AC3E}">
        <p14:creationId xmlns:p14="http://schemas.microsoft.com/office/powerpoint/2010/main" val="16804568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3B6469B-B637-5443-E64D-D3C9907C725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666" t="64665" r="3172" b="23672"/>
          <a:stretch>
            <a:fillRect/>
          </a:stretch>
        </p:blipFill>
        <p:spPr bwMode="auto">
          <a:xfrm>
            <a:off x="0" y="1027113"/>
            <a:ext cx="12192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97279" y="109182"/>
            <a:ext cx="10434151" cy="942607"/>
          </a:xfrm>
        </p:spPr>
        <p:txBody>
          <a:bodyPr/>
          <a:lstStyle/>
          <a:p>
            <a:r>
              <a:rPr lang="en-US"/>
              <a:t>Click to edit Master title style</a:t>
            </a:r>
            <a:endParaRPr lang="en-US" dirty="0"/>
          </a:p>
        </p:txBody>
      </p:sp>
      <p:sp>
        <p:nvSpPr>
          <p:cNvPr id="3" name="Content Placeholder 2"/>
          <p:cNvSpPr>
            <a:spLocks noGrp="1"/>
          </p:cNvSpPr>
          <p:nvPr>
            <p:ph idx="1"/>
          </p:nvPr>
        </p:nvSpPr>
        <p:spPr>
          <a:xfrm>
            <a:off x="1097278" y="1845734"/>
            <a:ext cx="10434153"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246CAD20-B030-A505-A4BC-EB18A5647A64}"/>
              </a:ext>
            </a:extLst>
          </p:cNvPr>
          <p:cNvSpPr>
            <a:spLocks noGrp="1"/>
          </p:cNvSpPr>
          <p:nvPr>
            <p:ph type="ftr" sz="quarter" idx="10"/>
          </p:nvPr>
        </p:nvSpPr>
        <p:spPr/>
        <p:txBody>
          <a:bodyPr/>
          <a:lstStyle>
            <a:lvl1pPr>
              <a:defRPr/>
            </a:lvl1pPr>
          </a:lstStyle>
          <a:p>
            <a:pPr>
              <a:defRPr/>
            </a:pPr>
            <a:r>
              <a:rPr lang="en-US"/>
              <a:t>janemugambi6@gmail.com</a:t>
            </a:r>
          </a:p>
        </p:txBody>
      </p:sp>
      <p:sp>
        <p:nvSpPr>
          <p:cNvPr id="6" name="Date Placeholder 3">
            <a:extLst>
              <a:ext uri="{FF2B5EF4-FFF2-40B4-BE49-F238E27FC236}">
                <a16:creationId xmlns:a16="http://schemas.microsoft.com/office/drawing/2014/main" id="{9CC2B73B-71ED-E9A3-6EBE-C9726449DB4E}"/>
              </a:ext>
            </a:extLst>
          </p:cNvPr>
          <p:cNvSpPr>
            <a:spLocks noGrp="1"/>
          </p:cNvSpPr>
          <p:nvPr>
            <p:ph type="dt" sz="half" idx="11"/>
          </p:nvPr>
        </p:nvSpPr>
        <p:spPr/>
        <p:txBody>
          <a:bodyPr/>
          <a:lstStyle>
            <a:lvl1pPr>
              <a:defRPr/>
            </a:lvl1pPr>
          </a:lstStyle>
          <a:p>
            <a:pPr>
              <a:defRPr/>
            </a:pPr>
            <a:fld id="{3BF7AAE5-A6E9-7848-A826-68F810AC9C0A}" type="datetime2">
              <a:rPr lang="en-US"/>
              <a:pPr>
                <a:defRPr/>
              </a:pPr>
              <a:t>Monday, February 5, 2024</a:t>
            </a:fld>
            <a:endParaRPr lang="en-US" dirty="0"/>
          </a:p>
        </p:txBody>
      </p:sp>
      <p:sp>
        <p:nvSpPr>
          <p:cNvPr id="7" name="Slide Number Placeholder 5">
            <a:extLst>
              <a:ext uri="{FF2B5EF4-FFF2-40B4-BE49-F238E27FC236}">
                <a16:creationId xmlns:a16="http://schemas.microsoft.com/office/drawing/2014/main" id="{A6606192-F384-28B1-13D1-7017A115C25F}"/>
              </a:ext>
            </a:extLst>
          </p:cNvPr>
          <p:cNvSpPr>
            <a:spLocks noGrp="1"/>
          </p:cNvSpPr>
          <p:nvPr>
            <p:ph type="sldNum" sz="quarter" idx="12"/>
          </p:nvPr>
        </p:nvSpPr>
        <p:spPr/>
        <p:txBody>
          <a:bodyPr/>
          <a:lstStyle>
            <a:lvl1pPr>
              <a:defRPr sz="1200"/>
            </a:lvl1pPr>
          </a:lstStyle>
          <a:p>
            <a:fld id="{8DBE7A4D-BEAA-0E43-89CA-3CF8ACC7E751}" type="slidenum">
              <a:rPr lang="en-US" altLang="en-US"/>
              <a:pPr/>
              <a:t>‹#›</a:t>
            </a:fld>
            <a:endParaRPr lang="en-US" altLang="en-US"/>
          </a:p>
        </p:txBody>
      </p:sp>
    </p:spTree>
    <p:extLst>
      <p:ext uri="{BB962C8B-B14F-4D97-AF65-F5344CB8AC3E}">
        <p14:creationId xmlns:p14="http://schemas.microsoft.com/office/powerpoint/2010/main" val="58293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896C62-C2E3-40CE-BFD4-0FE416C82343}" type="datetimeFigureOut">
              <a:rPr lang="en-US" smtClean="0"/>
              <a:t>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42301149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73621E7-8FE9-B8BD-8F76-A0C9627EE3A0}"/>
              </a:ext>
            </a:extLst>
          </p:cNvPr>
          <p:cNvSpPr>
            <a:spLocks noGrp="1"/>
          </p:cNvSpPr>
          <p:nvPr>
            <p:ph type="dt" sz="half" idx="10"/>
          </p:nvPr>
        </p:nvSpPr>
        <p:spPr/>
        <p:txBody>
          <a:bodyPr/>
          <a:lstStyle>
            <a:lvl1pPr>
              <a:defRPr/>
            </a:lvl1pPr>
          </a:lstStyle>
          <a:p>
            <a:pPr>
              <a:defRPr/>
            </a:pPr>
            <a:fld id="{0631ABA1-AA9B-E84D-90A9-D993FE70764C}" type="datetime2">
              <a:rPr lang="en-US"/>
              <a:pPr>
                <a:defRPr/>
              </a:pPr>
              <a:t>Monday, February 5, 2024</a:t>
            </a:fld>
            <a:endParaRPr lang="en-US" dirty="0"/>
          </a:p>
        </p:txBody>
      </p:sp>
      <p:sp>
        <p:nvSpPr>
          <p:cNvPr id="4" name="Footer Placeholder 4">
            <a:extLst>
              <a:ext uri="{FF2B5EF4-FFF2-40B4-BE49-F238E27FC236}">
                <a16:creationId xmlns:a16="http://schemas.microsoft.com/office/drawing/2014/main" id="{CD74EA40-3407-6EF0-DF7E-213302828953}"/>
              </a:ext>
            </a:extLst>
          </p:cNvPr>
          <p:cNvSpPr>
            <a:spLocks noGrp="1"/>
          </p:cNvSpPr>
          <p:nvPr>
            <p:ph type="ftr" sz="quarter" idx="11"/>
          </p:nvPr>
        </p:nvSpPr>
        <p:spPr/>
        <p:txBody>
          <a:bodyPr/>
          <a:lstStyle>
            <a:lvl1pPr>
              <a:defRPr/>
            </a:lvl1pPr>
          </a:lstStyle>
          <a:p>
            <a:pPr>
              <a:defRPr/>
            </a:pPr>
            <a:r>
              <a:rPr lang="en-US"/>
              <a:t>janemugambi6@gmail.com</a:t>
            </a:r>
          </a:p>
        </p:txBody>
      </p:sp>
      <p:sp>
        <p:nvSpPr>
          <p:cNvPr id="5" name="Slide Number Placeholder 5">
            <a:extLst>
              <a:ext uri="{FF2B5EF4-FFF2-40B4-BE49-F238E27FC236}">
                <a16:creationId xmlns:a16="http://schemas.microsoft.com/office/drawing/2014/main" id="{A9B6C6FA-466C-99EF-B313-5A934C6F66BF}"/>
              </a:ext>
            </a:extLst>
          </p:cNvPr>
          <p:cNvSpPr>
            <a:spLocks noGrp="1"/>
          </p:cNvSpPr>
          <p:nvPr>
            <p:ph type="sldNum" sz="quarter" idx="12"/>
          </p:nvPr>
        </p:nvSpPr>
        <p:spPr/>
        <p:txBody>
          <a:bodyPr/>
          <a:lstStyle>
            <a:lvl1pPr>
              <a:defRPr/>
            </a:lvl1pPr>
          </a:lstStyle>
          <a:p>
            <a:fld id="{C428A73C-71B7-E544-8347-F613A7294927}" type="slidenum">
              <a:rPr lang="en-US" altLang="en-US"/>
              <a:pPr/>
              <a:t>‹#›</a:t>
            </a:fld>
            <a:endParaRPr lang="en-US" altLang="en-US"/>
          </a:p>
        </p:txBody>
      </p:sp>
    </p:spTree>
    <p:extLst>
      <p:ext uri="{BB962C8B-B14F-4D97-AF65-F5344CB8AC3E}">
        <p14:creationId xmlns:p14="http://schemas.microsoft.com/office/powerpoint/2010/main" val="31827949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79" y="-14"/>
            <a:ext cx="10434151" cy="945792"/>
          </a:xfrm>
        </p:spPr>
        <p:txBody>
          <a:bodyPr/>
          <a:lstStyle/>
          <a:p>
            <a:r>
              <a:rPr lang="en-US" dirty="0"/>
              <a:t>Click to edit Master title style</a:t>
            </a:r>
          </a:p>
        </p:txBody>
      </p:sp>
      <p:sp>
        <p:nvSpPr>
          <p:cNvPr id="3" name="Content Placeholder 2"/>
          <p:cNvSpPr>
            <a:spLocks noGrp="1"/>
          </p:cNvSpPr>
          <p:nvPr>
            <p:ph idx="1"/>
          </p:nvPr>
        </p:nvSpPr>
        <p:spPr>
          <a:xfrm>
            <a:off x="1097278" y="1845734"/>
            <a:ext cx="10434153"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2D132FA-56DB-B2AC-179D-AB8D7F18F1E5}"/>
              </a:ext>
            </a:extLst>
          </p:cNvPr>
          <p:cNvSpPr>
            <a:spLocks noGrp="1"/>
          </p:cNvSpPr>
          <p:nvPr>
            <p:ph type="dt" sz="half" idx="10"/>
          </p:nvPr>
        </p:nvSpPr>
        <p:spPr/>
        <p:txBody>
          <a:bodyPr/>
          <a:lstStyle>
            <a:lvl1pPr>
              <a:defRPr/>
            </a:lvl1pPr>
          </a:lstStyle>
          <a:p>
            <a:pPr>
              <a:defRPr/>
            </a:pPr>
            <a:fld id="{9AA6D7B6-E327-B043-A21C-BDF2262FF343}" type="datetime2">
              <a:rPr lang="en-US"/>
              <a:pPr>
                <a:defRPr/>
              </a:pPr>
              <a:t>Monday, February 5, 2024</a:t>
            </a:fld>
            <a:endParaRPr lang="en-US" dirty="0"/>
          </a:p>
        </p:txBody>
      </p:sp>
      <p:sp>
        <p:nvSpPr>
          <p:cNvPr id="5" name="Footer Placeholder 4">
            <a:extLst>
              <a:ext uri="{FF2B5EF4-FFF2-40B4-BE49-F238E27FC236}">
                <a16:creationId xmlns:a16="http://schemas.microsoft.com/office/drawing/2014/main" id="{D5F85971-F323-C1B8-3740-3C868BA33A90}"/>
              </a:ext>
            </a:extLst>
          </p:cNvPr>
          <p:cNvSpPr>
            <a:spLocks noGrp="1"/>
          </p:cNvSpPr>
          <p:nvPr>
            <p:ph type="ftr" sz="quarter" idx="11"/>
          </p:nvPr>
        </p:nvSpPr>
        <p:spPr/>
        <p:txBody>
          <a:bodyPr/>
          <a:lstStyle>
            <a:lvl1pPr>
              <a:defRPr/>
            </a:lvl1pPr>
          </a:lstStyle>
          <a:p>
            <a:pPr>
              <a:defRPr/>
            </a:pPr>
            <a:r>
              <a:rPr lang="en-US"/>
              <a:t>janemugambi6@gmail.com</a:t>
            </a:r>
          </a:p>
        </p:txBody>
      </p:sp>
      <p:sp>
        <p:nvSpPr>
          <p:cNvPr id="6" name="Slide Number Placeholder 5">
            <a:extLst>
              <a:ext uri="{FF2B5EF4-FFF2-40B4-BE49-F238E27FC236}">
                <a16:creationId xmlns:a16="http://schemas.microsoft.com/office/drawing/2014/main" id="{69D87165-CCEE-50DD-7AA8-B36636B014C7}"/>
              </a:ext>
            </a:extLst>
          </p:cNvPr>
          <p:cNvSpPr>
            <a:spLocks noGrp="1"/>
          </p:cNvSpPr>
          <p:nvPr>
            <p:ph type="sldNum" sz="quarter" idx="12"/>
          </p:nvPr>
        </p:nvSpPr>
        <p:spPr/>
        <p:txBody>
          <a:bodyPr/>
          <a:lstStyle>
            <a:lvl1pPr>
              <a:defRPr sz="1200" b="1"/>
            </a:lvl1pPr>
          </a:lstStyle>
          <a:p>
            <a:fld id="{E1620970-FF77-EC4A-9A84-CEF50A1EFBD7}" type="slidenum">
              <a:rPr lang="en-US" altLang="en-US"/>
              <a:pPr/>
              <a:t>‹#›</a:t>
            </a:fld>
            <a:endParaRPr lang="en-US" altLang="en-US"/>
          </a:p>
        </p:txBody>
      </p:sp>
    </p:spTree>
    <p:extLst>
      <p:ext uri="{BB962C8B-B14F-4D97-AF65-F5344CB8AC3E}">
        <p14:creationId xmlns:p14="http://schemas.microsoft.com/office/powerpoint/2010/main" val="32591326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4571937-CD4F-6A95-E68A-DD20A4DAD157}"/>
              </a:ext>
            </a:extLst>
          </p:cNvPr>
          <p:cNvCxnSpPr/>
          <p:nvPr/>
        </p:nvCxnSpPr>
        <p:spPr>
          <a:xfrm>
            <a:off x="1207478" y="4343400"/>
            <a:ext cx="987473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280" y="758952"/>
            <a:ext cx="10058400" cy="3566160"/>
          </a:xfrm>
        </p:spPr>
        <p:txBody>
          <a:bodyPr anchorCtr="0"/>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92C19B62-C402-F35A-B5F0-4C937D666A0F}"/>
              </a:ext>
            </a:extLst>
          </p:cNvPr>
          <p:cNvSpPr>
            <a:spLocks noGrp="1"/>
          </p:cNvSpPr>
          <p:nvPr>
            <p:ph type="dt" sz="half" idx="10"/>
          </p:nvPr>
        </p:nvSpPr>
        <p:spPr/>
        <p:txBody>
          <a:bodyPr/>
          <a:lstStyle>
            <a:lvl1pPr>
              <a:defRPr/>
            </a:lvl1pPr>
          </a:lstStyle>
          <a:p>
            <a:pPr>
              <a:defRPr/>
            </a:pPr>
            <a:fld id="{B36BEB49-FD4D-D84F-97EF-A59C91CDB64A}" type="datetime2">
              <a:rPr lang="en-US"/>
              <a:pPr>
                <a:defRPr/>
              </a:pPr>
              <a:t>Monday, February 5, 2024</a:t>
            </a:fld>
            <a:endParaRPr lang="en-US" dirty="0"/>
          </a:p>
        </p:txBody>
      </p:sp>
      <p:sp>
        <p:nvSpPr>
          <p:cNvPr id="6" name="Footer Placeholder 4">
            <a:extLst>
              <a:ext uri="{FF2B5EF4-FFF2-40B4-BE49-F238E27FC236}">
                <a16:creationId xmlns:a16="http://schemas.microsoft.com/office/drawing/2014/main" id="{807254DC-C8AA-9A35-1EC6-DDE96329A36D}"/>
              </a:ext>
            </a:extLst>
          </p:cNvPr>
          <p:cNvSpPr>
            <a:spLocks noGrp="1"/>
          </p:cNvSpPr>
          <p:nvPr>
            <p:ph type="ftr" sz="quarter" idx="11"/>
          </p:nvPr>
        </p:nvSpPr>
        <p:spPr/>
        <p:txBody>
          <a:bodyPr/>
          <a:lstStyle>
            <a:lvl1pPr>
              <a:defRPr/>
            </a:lvl1pPr>
          </a:lstStyle>
          <a:p>
            <a:pPr>
              <a:defRPr/>
            </a:pPr>
            <a:r>
              <a:rPr lang="en-US"/>
              <a:t>janemugambi6@gmail.com</a:t>
            </a:r>
          </a:p>
        </p:txBody>
      </p:sp>
      <p:sp>
        <p:nvSpPr>
          <p:cNvPr id="7" name="Slide Number Placeholder 5">
            <a:extLst>
              <a:ext uri="{FF2B5EF4-FFF2-40B4-BE49-F238E27FC236}">
                <a16:creationId xmlns:a16="http://schemas.microsoft.com/office/drawing/2014/main" id="{F00EE70C-B7CD-ACBA-E0F2-B25DA8080758}"/>
              </a:ext>
            </a:extLst>
          </p:cNvPr>
          <p:cNvSpPr>
            <a:spLocks noGrp="1"/>
          </p:cNvSpPr>
          <p:nvPr>
            <p:ph type="sldNum" sz="quarter" idx="12"/>
          </p:nvPr>
        </p:nvSpPr>
        <p:spPr/>
        <p:txBody>
          <a:bodyPr/>
          <a:lstStyle>
            <a:lvl1pPr>
              <a:defRPr sz="1200" b="1"/>
            </a:lvl1pPr>
          </a:lstStyle>
          <a:p>
            <a:fld id="{F975532C-BC7C-C540-9957-9C4F74CDA086}" type="slidenum">
              <a:rPr lang="en-US" altLang="en-US"/>
              <a:pPr/>
              <a:t>‹#›</a:t>
            </a:fld>
            <a:endParaRPr lang="en-US" altLang="en-US"/>
          </a:p>
        </p:txBody>
      </p:sp>
    </p:spTree>
    <p:extLst>
      <p:ext uri="{BB962C8B-B14F-4D97-AF65-F5344CB8AC3E}">
        <p14:creationId xmlns:p14="http://schemas.microsoft.com/office/powerpoint/2010/main" val="5306587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8F9C26C-9F48-1EE1-E9EA-F4B836E10B4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666" t="64665" r="3172" b="23672"/>
          <a:stretch>
            <a:fillRect/>
          </a:stretch>
        </p:blipFill>
        <p:spPr bwMode="auto">
          <a:xfrm>
            <a:off x="0" y="1074738"/>
            <a:ext cx="12192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title"/>
          </p:nvPr>
        </p:nvSpPr>
        <p:spPr>
          <a:xfrm>
            <a:off x="1097280" y="286606"/>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8"/>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423E916-7193-C7BC-79FE-2BBDE4983E58}"/>
              </a:ext>
            </a:extLst>
          </p:cNvPr>
          <p:cNvSpPr>
            <a:spLocks noGrp="1"/>
          </p:cNvSpPr>
          <p:nvPr>
            <p:ph type="dt" sz="half" idx="10"/>
          </p:nvPr>
        </p:nvSpPr>
        <p:spPr/>
        <p:txBody>
          <a:bodyPr/>
          <a:lstStyle>
            <a:lvl1pPr>
              <a:defRPr/>
            </a:lvl1pPr>
          </a:lstStyle>
          <a:p>
            <a:pPr>
              <a:defRPr/>
            </a:pPr>
            <a:fld id="{C97BC03F-990A-714E-A1C0-B04EB6F79320}" type="datetime2">
              <a:rPr lang="en-US"/>
              <a:pPr>
                <a:defRPr/>
              </a:pPr>
              <a:t>Monday, February 5, 2024</a:t>
            </a:fld>
            <a:endParaRPr lang="en-US" dirty="0"/>
          </a:p>
        </p:txBody>
      </p:sp>
      <p:sp>
        <p:nvSpPr>
          <p:cNvPr id="6" name="Footer Placeholder 5">
            <a:extLst>
              <a:ext uri="{FF2B5EF4-FFF2-40B4-BE49-F238E27FC236}">
                <a16:creationId xmlns:a16="http://schemas.microsoft.com/office/drawing/2014/main" id="{9E2745F6-2C49-2A15-000C-89964EC6C3CF}"/>
              </a:ext>
            </a:extLst>
          </p:cNvPr>
          <p:cNvSpPr>
            <a:spLocks noGrp="1"/>
          </p:cNvSpPr>
          <p:nvPr>
            <p:ph type="ftr" sz="quarter" idx="11"/>
          </p:nvPr>
        </p:nvSpPr>
        <p:spPr/>
        <p:txBody>
          <a:bodyPr/>
          <a:lstStyle>
            <a:lvl1pPr>
              <a:defRPr/>
            </a:lvl1pPr>
          </a:lstStyle>
          <a:p>
            <a:pPr>
              <a:defRPr/>
            </a:pPr>
            <a:r>
              <a:rPr lang="en-US"/>
              <a:t>janemugambi6@gmail.com</a:t>
            </a:r>
          </a:p>
        </p:txBody>
      </p:sp>
      <p:sp>
        <p:nvSpPr>
          <p:cNvPr id="7" name="Slide Number Placeholder 6">
            <a:extLst>
              <a:ext uri="{FF2B5EF4-FFF2-40B4-BE49-F238E27FC236}">
                <a16:creationId xmlns:a16="http://schemas.microsoft.com/office/drawing/2014/main" id="{51A287EA-6336-B1CA-8EAF-36AC8D451E11}"/>
              </a:ext>
            </a:extLst>
          </p:cNvPr>
          <p:cNvSpPr>
            <a:spLocks noGrp="1"/>
          </p:cNvSpPr>
          <p:nvPr>
            <p:ph type="sldNum" sz="quarter" idx="12"/>
          </p:nvPr>
        </p:nvSpPr>
        <p:spPr/>
        <p:txBody>
          <a:bodyPr/>
          <a:lstStyle>
            <a:lvl1pPr>
              <a:defRPr sz="1200" b="1"/>
            </a:lvl1pPr>
          </a:lstStyle>
          <a:p>
            <a:fld id="{86579C37-63AD-2645-8498-7BD1D66D75D9}" type="slidenum">
              <a:rPr lang="en-US" altLang="en-US"/>
              <a:pPr/>
              <a:t>‹#›</a:t>
            </a:fld>
            <a:endParaRPr lang="en-US" altLang="en-US"/>
          </a:p>
        </p:txBody>
      </p:sp>
    </p:spTree>
    <p:extLst>
      <p:ext uri="{BB962C8B-B14F-4D97-AF65-F5344CB8AC3E}">
        <p14:creationId xmlns:p14="http://schemas.microsoft.com/office/powerpoint/2010/main" val="36109610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6"/>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6">
            <a:extLst>
              <a:ext uri="{FF2B5EF4-FFF2-40B4-BE49-F238E27FC236}">
                <a16:creationId xmlns:a16="http://schemas.microsoft.com/office/drawing/2014/main" id="{B8675FCB-40AF-C56F-0701-9C427983B2B7}"/>
              </a:ext>
            </a:extLst>
          </p:cNvPr>
          <p:cNvSpPr>
            <a:spLocks noGrp="1"/>
          </p:cNvSpPr>
          <p:nvPr>
            <p:ph type="dt" sz="half" idx="10"/>
          </p:nvPr>
        </p:nvSpPr>
        <p:spPr/>
        <p:txBody>
          <a:bodyPr/>
          <a:lstStyle>
            <a:lvl1pPr>
              <a:defRPr/>
            </a:lvl1pPr>
          </a:lstStyle>
          <a:p>
            <a:pPr>
              <a:defRPr/>
            </a:pPr>
            <a:fld id="{53FEAE0D-445C-994C-B810-04DE5D320E21}" type="datetime2">
              <a:rPr lang="en-US"/>
              <a:pPr>
                <a:defRPr/>
              </a:pPr>
              <a:t>Monday, February 5, 2024</a:t>
            </a:fld>
            <a:endParaRPr lang="en-US" dirty="0"/>
          </a:p>
        </p:txBody>
      </p:sp>
      <p:sp>
        <p:nvSpPr>
          <p:cNvPr id="7" name="Footer Placeholder 7">
            <a:extLst>
              <a:ext uri="{FF2B5EF4-FFF2-40B4-BE49-F238E27FC236}">
                <a16:creationId xmlns:a16="http://schemas.microsoft.com/office/drawing/2014/main" id="{00806E91-ADCD-F948-F2B2-76CD8F098E63}"/>
              </a:ext>
            </a:extLst>
          </p:cNvPr>
          <p:cNvSpPr>
            <a:spLocks noGrp="1"/>
          </p:cNvSpPr>
          <p:nvPr>
            <p:ph type="ftr" sz="quarter" idx="11"/>
          </p:nvPr>
        </p:nvSpPr>
        <p:spPr/>
        <p:txBody>
          <a:bodyPr/>
          <a:lstStyle>
            <a:lvl1pPr>
              <a:defRPr/>
            </a:lvl1pPr>
          </a:lstStyle>
          <a:p>
            <a:pPr>
              <a:defRPr/>
            </a:pPr>
            <a:r>
              <a:rPr lang="en-US"/>
              <a:t>janemugambi6@gmail.com</a:t>
            </a:r>
          </a:p>
        </p:txBody>
      </p:sp>
      <p:sp>
        <p:nvSpPr>
          <p:cNvPr id="8" name="Slide Number Placeholder 8">
            <a:extLst>
              <a:ext uri="{FF2B5EF4-FFF2-40B4-BE49-F238E27FC236}">
                <a16:creationId xmlns:a16="http://schemas.microsoft.com/office/drawing/2014/main" id="{10039064-5A79-B125-C666-47F6292EF91E}"/>
              </a:ext>
            </a:extLst>
          </p:cNvPr>
          <p:cNvSpPr>
            <a:spLocks noGrp="1"/>
          </p:cNvSpPr>
          <p:nvPr>
            <p:ph type="sldNum" sz="quarter" idx="12"/>
          </p:nvPr>
        </p:nvSpPr>
        <p:spPr/>
        <p:txBody>
          <a:bodyPr/>
          <a:lstStyle>
            <a:lvl1pPr>
              <a:defRPr sz="1200" b="1"/>
            </a:lvl1pPr>
          </a:lstStyle>
          <a:p>
            <a:fld id="{F1336DA8-1FFB-0246-90CC-035AE5D0E9B8}" type="slidenum">
              <a:rPr lang="en-US" altLang="en-US"/>
              <a:pPr/>
              <a:t>‹#›</a:t>
            </a:fld>
            <a:endParaRPr lang="en-US" altLang="en-US"/>
          </a:p>
        </p:txBody>
      </p:sp>
    </p:spTree>
    <p:extLst>
      <p:ext uri="{BB962C8B-B14F-4D97-AF65-F5344CB8AC3E}">
        <p14:creationId xmlns:p14="http://schemas.microsoft.com/office/powerpoint/2010/main" val="22349544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14">
            <a:extLst>
              <a:ext uri="{FF2B5EF4-FFF2-40B4-BE49-F238E27FC236}">
                <a16:creationId xmlns:a16="http://schemas.microsoft.com/office/drawing/2014/main" id="{19C0AD23-FB56-C91E-D3AF-59816D077A0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666" t="64665" r="3172" b="23672"/>
          <a:stretch>
            <a:fillRect/>
          </a:stretch>
        </p:blipFill>
        <p:spPr bwMode="auto">
          <a:xfrm>
            <a:off x="0" y="1760538"/>
            <a:ext cx="12192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2">
            <a:extLst>
              <a:ext uri="{FF2B5EF4-FFF2-40B4-BE49-F238E27FC236}">
                <a16:creationId xmlns:a16="http://schemas.microsoft.com/office/drawing/2014/main" id="{E5AB46DE-7041-8231-9CB4-D299201C67B3}"/>
              </a:ext>
            </a:extLst>
          </p:cNvPr>
          <p:cNvSpPr>
            <a:spLocks noGrp="1"/>
          </p:cNvSpPr>
          <p:nvPr>
            <p:ph type="dt" sz="half" idx="10"/>
          </p:nvPr>
        </p:nvSpPr>
        <p:spPr/>
        <p:txBody>
          <a:bodyPr/>
          <a:lstStyle>
            <a:lvl1pPr>
              <a:defRPr/>
            </a:lvl1pPr>
          </a:lstStyle>
          <a:p>
            <a:pPr>
              <a:defRPr/>
            </a:pPr>
            <a:fld id="{597D25DC-1703-8145-A17D-30D6954A608E}" type="datetime2">
              <a:rPr lang="en-US"/>
              <a:pPr>
                <a:defRPr/>
              </a:pPr>
              <a:t>Monday, February 5, 2024</a:t>
            </a:fld>
            <a:endParaRPr lang="en-US" dirty="0"/>
          </a:p>
        </p:txBody>
      </p:sp>
      <p:sp>
        <p:nvSpPr>
          <p:cNvPr id="5" name="Footer Placeholder 3">
            <a:extLst>
              <a:ext uri="{FF2B5EF4-FFF2-40B4-BE49-F238E27FC236}">
                <a16:creationId xmlns:a16="http://schemas.microsoft.com/office/drawing/2014/main" id="{8834F069-888E-FEF4-BBB0-57367D0D7CBB}"/>
              </a:ext>
            </a:extLst>
          </p:cNvPr>
          <p:cNvSpPr>
            <a:spLocks noGrp="1"/>
          </p:cNvSpPr>
          <p:nvPr>
            <p:ph type="ftr" sz="quarter" idx="11"/>
          </p:nvPr>
        </p:nvSpPr>
        <p:spPr/>
        <p:txBody>
          <a:bodyPr/>
          <a:lstStyle>
            <a:lvl1pPr>
              <a:defRPr/>
            </a:lvl1pPr>
          </a:lstStyle>
          <a:p>
            <a:pPr>
              <a:defRPr/>
            </a:pPr>
            <a:r>
              <a:rPr lang="en-US"/>
              <a:t>janemugambi6@gmail.com</a:t>
            </a:r>
          </a:p>
        </p:txBody>
      </p:sp>
      <p:sp>
        <p:nvSpPr>
          <p:cNvPr id="6" name="Slide Number Placeholder 4">
            <a:extLst>
              <a:ext uri="{FF2B5EF4-FFF2-40B4-BE49-F238E27FC236}">
                <a16:creationId xmlns:a16="http://schemas.microsoft.com/office/drawing/2014/main" id="{115B44DF-8CE0-6C31-D3AD-8CA8C9CF7821}"/>
              </a:ext>
            </a:extLst>
          </p:cNvPr>
          <p:cNvSpPr>
            <a:spLocks noGrp="1"/>
          </p:cNvSpPr>
          <p:nvPr>
            <p:ph type="sldNum" sz="quarter" idx="12"/>
          </p:nvPr>
        </p:nvSpPr>
        <p:spPr/>
        <p:txBody>
          <a:bodyPr/>
          <a:lstStyle>
            <a:lvl1pPr>
              <a:defRPr sz="1200" b="1"/>
            </a:lvl1pPr>
          </a:lstStyle>
          <a:p>
            <a:fld id="{5807E19A-71EF-5747-B9A3-150D56D5945D}" type="slidenum">
              <a:rPr lang="en-US" altLang="en-US"/>
              <a:pPr/>
              <a:t>‹#›</a:t>
            </a:fld>
            <a:endParaRPr lang="en-US" altLang="en-US"/>
          </a:p>
        </p:txBody>
      </p:sp>
    </p:spTree>
    <p:extLst>
      <p:ext uri="{BB962C8B-B14F-4D97-AF65-F5344CB8AC3E}">
        <p14:creationId xmlns:p14="http://schemas.microsoft.com/office/powerpoint/2010/main" val="35518473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6">
            <a:extLst>
              <a:ext uri="{FF2B5EF4-FFF2-40B4-BE49-F238E27FC236}">
                <a16:creationId xmlns:a16="http://schemas.microsoft.com/office/drawing/2014/main" id="{74E5BB6A-AC74-D8D6-7304-3D862690AD63}"/>
              </a:ext>
            </a:extLst>
          </p:cNvPr>
          <p:cNvSpPr>
            <a:spLocks noGrp="1"/>
          </p:cNvSpPr>
          <p:nvPr>
            <p:ph type="dt" sz="half" idx="10"/>
          </p:nvPr>
        </p:nvSpPr>
        <p:spPr/>
        <p:txBody>
          <a:bodyPr/>
          <a:lstStyle>
            <a:lvl1pPr>
              <a:defRPr/>
            </a:lvl1pPr>
          </a:lstStyle>
          <a:p>
            <a:pPr>
              <a:defRPr/>
            </a:pPr>
            <a:fld id="{11C2AA8D-4D3C-D644-95F5-6A720520F700}" type="datetime2">
              <a:rPr lang="en-US"/>
              <a:pPr>
                <a:defRPr/>
              </a:pPr>
              <a:t>Monday, February 5, 2024</a:t>
            </a:fld>
            <a:endParaRPr lang="en-US" dirty="0"/>
          </a:p>
        </p:txBody>
      </p:sp>
      <p:sp>
        <p:nvSpPr>
          <p:cNvPr id="3" name="Footer Placeholder 7">
            <a:extLst>
              <a:ext uri="{FF2B5EF4-FFF2-40B4-BE49-F238E27FC236}">
                <a16:creationId xmlns:a16="http://schemas.microsoft.com/office/drawing/2014/main" id="{962D9BB7-FB43-1F86-2C03-B0332F22CD1C}"/>
              </a:ext>
            </a:extLst>
          </p:cNvPr>
          <p:cNvSpPr>
            <a:spLocks noGrp="1"/>
          </p:cNvSpPr>
          <p:nvPr>
            <p:ph type="ftr" sz="quarter" idx="11"/>
          </p:nvPr>
        </p:nvSpPr>
        <p:spPr/>
        <p:txBody>
          <a:bodyPr/>
          <a:lstStyle>
            <a:lvl1pPr>
              <a:defRPr>
                <a:solidFill>
                  <a:srgbClr val="FFFFFF"/>
                </a:solidFill>
              </a:defRPr>
            </a:lvl1pPr>
          </a:lstStyle>
          <a:p>
            <a:pPr>
              <a:defRPr/>
            </a:pPr>
            <a:r>
              <a:rPr lang="en-US"/>
              <a:t>janemugambi6@gmail.com</a:t>
            </a:r>
          </a:p>
        </p:txBody>
      </p:sp>
      <p:sp>
        <p:nvSpPr>
          <p:cNvPr id="4" name="Slide Number Placeholder 8">
            <a:extLst>
              <a:ext uri="{FF2B5EF4-FFF2-40B4-BE49-F238E27FC236}">
                <a16:creationId xmlns:a16="http://schemas.microsoft.com/office/drawing/2014/main" id="{1629F124-A3FC-0A47-D98E-2B7CDDDD4F8D}"/>
              </a:ext>
            </a:extLst>
          </p:cNvPr>
          <p:cNvSpPr>
            <a:spLocks noGrp="1"/>
          </p:cNvSpPr>
          <p:nvPr>
            <p:ph type="sldNum" sz="quarter" idx="12"/>
          </p:nvPr>
        </p:nvSpPr>
        <p:spPr/>
        <p:txBody>
          <a:bodyPr/>
          <a:lstStyle>
            <a:lvl1pPr>
              <a:defRPr sz="1200" b="1"/>
            </a:lvl1pPr>
          </a:lstStyle>
          <a:p>
            <a:fld id="{222E8E15-728B-C746-ACF5-1C8F6798617E}" type="slidenum">
              <a:rPr lang="en-US" altLang="en-US"/>
              <a:pPr/>
              <a:t>‹#›</a:t>
            </a:fld>
            <a:endParaRPr lang="en-US" altLang="en-US"/>
          </a:p>
        </p:txBody>
      </p:sp>
    </p:spTree>
    <p:extLst>
      <p:ext uri="{BB962C8B-B14F-4D97-AF65-F5344CB8AC3E}">
        <p14:creationId xmlns:p14="http://schemas.microsoft.com/office/powerpoint/2010/main" val="30661461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7A5F51F-E7FC-8CA0-A73D-24C9954320CB}"/>
              </a:ext>
            </a:extLst>
          </p:cNvPr>
          <p:cNvCxnSpPr/>
          <p:nvPr userDrawn="1"/>
        </p:nvCxnSpPr>
        <p:spPr>
          <a:xfrm>
            <a:off x="0" y="6353175"/>
            <a:ext cx="12192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B9FC603-CDDB-8FDD-94E4-18C7C2436366}"/>
              </a:ext>
            </a:extLst>
          </p:cNvPr>
          <p:cNvCxnSpPr/>
          <p:nvPr userDrawn="1"/>
        </p:nvCxnSpPr>
        <p:spPr>
          <a:xfrm>
            <a:off x="0" y="6400800"/>
            <a:ext cx="12192000" cy="1588"/>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85B1D2A-81D5-2EC0-C9C2-D6FF2B31DFEC}"/>
              </a:ext>
            </a:extLst>
          </p:cNvPr>
          <p:cNvCxnSpPr/>
          <p:nvPr userDrawn="1"/>
        </p:nvCxnSpPr>
        <p:spPr>
          <a:xfrm>
            <a:off x="0" y="6294439"/>
            <a:ext cx="12192000"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1">
            <a:extLst>
              <a:ext uri="{FF2B5EF4-FFF2-40B4-BE49-F238E27FC236}">
                <a16:creationId xmlns:a16="http://schemas.microsoft.com/office/drawing/2014/main" id="{41C31E91-ECF5-9470-AAA5-523780B351E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8737" b="4478"/>
          <a:stretch>
            <a:fillRect/>
          </a:stretch>
        </p:blipFill>
        <p:spPr bwMode="auto">
          <a:xfrm>
            <a:off x="0" y="0"/>
            <a:ext cx="379632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1" y="594359"/>
            <a:ext cx="3200400" cy="2286000"/>
          </a:xfrm>
        </p:spPr>
        <p:txBody>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613651" y="731520"/>
            <a:ext cx="667919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Date Placeholder 4">
            <a:extLst>
              <a:ext uri="{FF2B5EF4-FFF2-40B4-BE49-F238E27FC236}">
                <a16:creationId xmlns:a16="http://schemas.microsoft.com/office/drawing/2014/main" id="{B08F0940-E9DE-FFCD-B2B1-3612899C4AC2}"/>
              </a:ext>
            </a:extLst>
          </p:cNvPr>
          <p:cNvSpPr>
            <a:spLocks noGrp="1"/>
          </p:cNvSpPr>
          <p:nvPr>
            <p:ph type="dt" sz="half" idx="10"/>
          </p:nvPr>
        </p:nvSpPr>
        <p:spPr>
          <a:xfrm>
            <a:off x="465015" y="6459539"/>
            <a:ext cx="2618154" cy="365125"/>
          </a:xfrm>
        </p:spPr>
        <p:txBody>
          <a:bodyPr/>
          <a:lstStyle>
            <a:lvl1pPr algn="l">
              <a:defRPr/>
            </a:lvl1pPr>
          </a:lstStyle>
          <a:p>
            <a:pPr>
              <a:defRPr/>
            </a:pPr>
            <a:fld id="{DC09D87C-AC3E-2A41-AC0D-BE66DAD0BB0D}" type="datetime2">
              <a:rPr lang="en-US"/>
              <a:pPr>
                <a:defRPr/>
              </a:pPr>
              <a:t>Monday, February 5, 2024</a:t>
            </a:fld>
            <a:endParaRPr lang="en-US" dirty="0"/>
          </a:p>
        </p:txBody>
      </p:sp>
      <p:sp>
        <p:nvSpPr>
          <p:cNvPr id="10" name="Footer Placeholder 5">
            <a:extLst>
              <a:ext uri="{FF2B5EF4-FFF2-40B4-BE49-F238E27FC236}">
                <a16:creationId xmlns:a16="http://schemas.microsoft.com/office/drawing/2014/main" id="{1A2B6576-7E50-EDC9-B3A8-08C904F60156}"/>
              </a:ext>
            </a:extLst>
          </p:cNvPr>
          <p:cNvSpPr>
            <a:spLocks noGrp="1"/>
          </p:cNvSpPr>
          <p:nvPr>
            <p:ph type="ftr" sz="quarter" idx="11"/>
          </p:nvPr>
        </p:nvSpPr>
        <p:spPr>
          <a:xfrm>
            <a:off x="4800601" y="6459539"/>
            <a:ext cx="4648199" cy="365125"/>
          </a:xfrm>
        </p:spPr>
        <p:txBody>
          <a:bodyPr/>
          <a:lstStyle>
            <a:lvl1pPr algn="l">
              <a:defRPr>
                <a:solidFill>
                  <a:schemeClr val="tx2"/>
                </a:solidFill>
              </a:defRPr>
            </a:lvl1pPr>
          </a:lstStyle>
          <a:p>
            <a:pPr>
              <a:defRPr/>
            </a:pPr>
            <a:r>
              <a:rPr lang="en-US"/>
              <a:t>janemugambi6@gmail.com</a:t>
            </a:r>
          </a:p>
        </p:txBody>
      </p:sp>
      <p:sp>
        <p:nvSpPr>
          <p:cNvPr id="11" name="Slide Number Placeholder 6">
            <a:extLst>
              <a:ext uri="{FF2B5EF4-FFF2-40B4-BE49-F238E27FC236}">
                <a16:creationId xmlns:a16="http://schemas.microsoft.com/office/drawing/2014/main" id="{F2C32789-5D0F-4F69-D986-04BCE7F4F7E2}"/>
              </a:ext>
            </a:extLst>
          </p:cNvPr>
          <p:cNvSpPr>
            <a:spLocks noGrp="1"/>
          </p:cNvSpPr>
          <p:nvPr>
            <p:ph type="sldNum" sz="quarter" idx="12"/>
          </p:nvPr>
        </p:nvSpPr>
        <p:spPr/>
        <p:txBody>
          <a:bodyPr/>
          <a:lstStyle>
            <a:lvl1pPr>
              <a:defRPr>
                <a:solidFill>
                  <a:schemeClr val="tx2"/>
                </a:solidFill>
              </a:defRPr>
            </a:lvl1pPr>
          </a:lstStyle>
          <a:p>
            <a:fld id="{AEC7043C-A91F-2344-9476-A2205F9300B8}" type="slidenum">
              <a:rPr lang="en-US" altLang="en-US"/>
              <a:pPr/>
              <a:t>‹#›</a:t>
            </a:fld>
            <a:endParaRPr lang="en-US" altLang="en-US"/>
          </a:p>
        </p:txBody>
      </p:sp>
    </p:spTree>
    <p:extLst>
      <p:ext uri="{BB962C8B-B14F-4D97-AF65-F5344CB8AC3E}">
        <p14:creationId xmlns:p14="http://schemas.microsoft.com/office/powerpoint/2010/main" val="28674489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4D13BF-C76B-6E93-A0C8-99645169A88B}"/>
              </a:ext>
            </a:extLst>
          </p:cNvPr>
          <p:cNvSpPr/>
          <p:nvPr/>
        </p:nvSpPr>
        <p:spPr>
          <a:xfrm>
            <a:off x="1" y="4953000"/>
            <a:ext cx="1218809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8FCF4B32-6844-7727-231E-A286FBDC9CC1}"/>
              </a:ext>
            </a:extLst>
          </p:cNvPr>
          <p:cNvSpPr/>
          <p:nvPr/>
        </p:nvSpPr>
        <p:spPr>
          <a:xfrm>
            <a:off x="1" y="4914900"/>
            <a:ext cx="12188092"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id="{B80D2D48-FAD0-1E1D-2674-1C425BEB1383}"/>
              </a:ext>
            </a:extLst>
          </p:cNvPr>
          <p:cNvSpPr>
            <a:spLocks noGrp="1"/>
          </p:cNvSpPr>
          <p:nvPr>
            <p:ph type="dt" sz="half" idx="10"/>
          </p:nvPr>
        </p:nvSpPr>
        <p:spPr/>
        <p:txBody>
          <a:bodyPr/>
          <a:lstStyle>
            <a:lvl1pPr>
              <a:defRPr/>
            </a:lvl1pPr>
          </a:lstStyle>
          <a:p>
            <a:pPr>
              <a:defRPr/>
            </a:pPr>
            <a:fld id="{9EA4DE97-9246-B044-83C2-8DC912A77D8C}" type="datetime2">
              <a:rPr lang="en-US"/>
              <a:pPr>
                <a:defRPr/>
              </a:pPr>
              <a:t>Monday, February 5, 2024</a:t>
            </a:fld>
            <a:endParaRPr lang="en-US" dirty="0"/>
          </a:p>
        </p:txBody>
      </p:sp>
      <p:sp>
        <p:nvSpPr>
          <p:cNvPr id="7" name="Footer Placeholder 5">
            <a:extLst>
              <a:ext uri="{FF2B5EF4-FFF2-40B4-BE49-F238E27FC236}">
                <a16:creationId xmlns:a16="http://schemas.microsoft.com/office/drawing/2014/main" id="{7ED5BA72-B4F4-C2D3-764D-F87BF751F86D}"/>
              </a:ext>
            </a:extLst>
          </p:cNvPr>
          <p:cNvSpPr>
            <a:spLocks noGrp="1"/>
          </p:cNvSpPr>
          <p:nvPr>
            <p:ph type="ftr" sz="quarter" idx="11"/>
          </p:nvPr>
        </p:nvSpPr>
        <p:spPr/>
        <p:txBody>
          <a:bodyPr/>
          <a:lstStyle>
            <a:lvl1pPr>
              <a:defRPr/>
            </a:lvl1pPr>
          </a:lstStyle>
          <a:p>
            <a:pPr>
              <a:defRPr/>
            </a:pPr>
            <a:r>
              <a:rPr lang="en-US"/>
              <a:t>janemugambi6@gmail.com</a:t>
            </a:r>
          </a:p>
        </p:txBody>
      </p:sp>
      <p:sp>
        <p:nvSpPr>
          <p:cNvPr id="8" name="Slide Number Placeholder 6">
            <a:extLst>
              <a:ext uri="{FF2B5EF4-FFF2-40B4-BE49-F238E27FC236}">
                <a16:creationId xmlns:a16="http://schemas.microsoft.com/office/drawing/2014/main" id="{AAA31B27-F1AF-2608-5477-467F4AF4B265}"/>
              </a:ext>
            </a:extLst>
          </p:cNvPr>
          <p:cNvSpPr>
            <a:spLocks noGrp="1"/>
          </p:cNvSpPr>
          <p:nvPr>
            <p:ph type="sldNum" sz="quarter" idx="12"/>
          </p:nvPr>
        </p:nvSpPr>
        <p:spPr/>
        <p:txBody>
          <a:bodyPr/>
          <a:lstStyle>
            <a:lvl1pPr>
              <a:defRPr/>
            </a:lvl1pPr>
          </a:lstStyle>
          <a:p>
            <a:fld id="{DFE5139F-F2E5-7641-9D3E-D8E63960792E}" type="slidenum">
              <a:rPr lang="en-US" altLang="en-US"/>
              <a:pPr/>
              <a:t>‹#›</a:t>
            </a:fld>
            <a:endParaRPr lang="en-US" altLang="en-US"/>
          </a:p>
        </p:txBody>
      </p:sp>
    </p:spTree>
    <p:extLst>
      <p:ext uri="{BB962C8B-B14F-4D97-AF65-F5344CB8AC3E}">
        <p14:creationId xmlns:p14="http://schemas.microsoft.com/office/powerpoint/2010/main" val="6811187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000FFA9-63E5-E691-8007-6E281AF244CB}"/>
              </a:ext>
            </a:extLst>
          </p:cNvPr>
          <p:cNvSpPr>
            <a:spLocks noGrp="1"/>
          </p:cNvSpPr>
          <p:nvPr>
            <p:ph type="dt" sz="half" idx="10"/>
          </p:nvPr>
        </p:nvSpPr>
        <p:spPr/>
        <p:txBody>
          <a:bodyPr/>
          <a:lstStyle>
            <a:lvl1pPr>
              <a:defRPr/>
            </a:lvl1pPr>
          </a:lstStyle>
          <a:p>
            <a:pPr>
              <a:defRPr/>
            </a:pPr>
            <a:fld id="{C128CBAB-A883-4740-8841-508B225FE10C}" type="datetime2">
              <a:rPr lang="en-US"/>
              <a:pPr>
                <a:defRPr/>
              </a:pPr>
              <a:t>Monday, February 5, 2024</a:t>
            </a:fld>
            <a:endParaRPr lang="en-US" dirty="0"/>
          </a:p>
        </p:txBody>
      </p:sp>
      <p:sp>
        <p:nvSpPr>
          <p:cNvPr id="5" name="Footer Placeholder 4">
            <a:extLst>
              <a:ext uri="{FF2B5EF4-FFF2-40B4-BE49-F238E27FC236}">
                <a16:creationId xmlns:a16="http://schemas.microsoft.com/office/drawing/2014/main" id="{ACDDABDF-655D-3ADC-A0CB-C047C246D375}"/>
              </a:ext>
            </a:extLst>
          </p:cNvPr>
          <p:cNvSpPr>
            <a:spLocks noGrp="1"/>
          </p:cNvSpPr>
          <p:nvPr>
            <p:ph type="ftr" sz="quarter" idx="11"/>
          </p:nvPr>
        </p:nvSpPr>
        <p:spPr/>
        <p:txBody>
          <a:bodyPr/>
          <a:lstStyle>
            <a:lvl1pPr>
              <a:defRPr/>
            </a:lvl1pPr>
          </a:lstStyle>
          <a:p>
            <a:pPr>
              <a:defRPr/>
            </a:pPr>
            <a:r>
              <a:rPr lang="en-US"/>
              <a:t>janemugambi6@gmail.com</a:t>
            </a:r>
          </a:p>
        </p:txBody>
      </p:sp>
      <p:sp>
        <p:nvSpPr>
          <p:cNvPr id="6" name="Slide Number Placeholder 5">
            <a:extLst>
              <a:ext uri="{FF2B5EF4-FFF2-40B4-BE49-F238E27FC236}">
                <a16:creationId xmlns:a16="http://schemas.microsoft.com/office/drawing/2014/main" id="{345197E4-F542-D1BB-CF41-996FE904F086}"/>
              </a:ext>
            </a:extLst>
          </p:cNvPr>
          <p:cNvSpPr>
            <a:spLocks noGrp="1"/>
          </p:cNvSpPr>
          <p:nvPr>
            <p:ph type="sldNum" sz="quarter" idx="12"/>
          </p:nvPr>
        </p:nvSpPr>
        <p:spPr/>
        <p:txBody>
          <a:bodyPr/>
          <a:lstStyle>
            <a:lvl1pPr>
              <a:defRPr/>
            </a:lvl1pPr>
          </a:lstStyle>
          <a:p>
            <a:fld id="{3B1A6490-2AC2-3747-9D68-26439A7471FB}" type="slidenum">
              <a:rPr lang="en-US" altLang="en-US"/>
              <a:pPr/>
              <a:t>‹#›</a:t>
            </a:fld>
            <a:endParaRPr lang="en-US" altLang="en-US"/>
          </a:p>
        </p:txBody>
      </p:sp>
    </p:spTree>
    <p:extLst>
      <p:ext uri="{BB962C8B-B14F-4D97-AF65-F5344CB8AC3E}">
        <p14:creationId xmlns:p14="http://schemas.microsoft.com/office/powerpoint/2010/main" val="3343297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896C62-C2E3-40CE-BFD4-0FE416C82343}" type="datetimeFigureOut">
              <a:rPr lang="en-US" smtClean="0"/>
              <a:t>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17134936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414781"/>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14779"/>
            <a:ext cx="7734300"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D062CD5-DCAF-EFBB-EFE1-4AF3027833C9}"/>
              </a:ext>
            </a:extLst>
          </p:cNvPr>
          <p:cNvSpPr>
            <a:spLocks noGrp="1"/>
          </p:cNvSpPr>
          <p:nvPr>
            <p:ph type="dt" sz="half" idx="10"/>
          </p:nvPr>
        </p:nvSpPr>
        <p:spPr/>
        <p:txBody>
          <a:bodyPr/>
          <a:lstStyle>
            <a:lvl1pPr>
              <a:defRPr/>
            </a:lvl1pPr>
          </a:lstStyle>
          <a:p>
            <a:pPr>
              <a:defRPr/>
            </a:pPr>
            <a:fld id="{B30BA7B1-01FF-CB45-92BD-A71D58D183E8}" type="datetime2">
              <a:rPr lang="en-US"/>
              <a:pPr>
                <a:defRPr/>
              </a:pPr>
              <a:t>Monday, February 5, 2024</a:t>
            </a:fld>
            <a:endParaRPr lang="en-US" dirty="0"/>
          </a:p>
        </p:txBody>
      </p:sp>
      <p:sp>
        <p:nvSpPr>
          <p:cNvPr id="5" name="Footer Placeholder 4">
            <a:extLst>
              <a:ext uri="{FF2B5EF4-FFF2-40B4-BE49-F238E27FC236}">
                <a16:creationId xmlns:a16="http://schemas.microsoft.com/office/drawing/2014/main" id="{61970C2C-4769-3614-6190-C934B86D685C}"/>
              </a:ext>
            </a:extLst>
          </p:cNvPr>
          <p:cNvSpPr>
            <a:spLocks noGrp="1"/>
          </p:cNvSpPr>
          <p:nvPr>
            <p:ph type="ftr" sz="quarter" idx="11"/>
          </p:nvPr>
        </p:nvSpPr>
        <p:spPr/>
        <p:txBody>
          <a:bodyPr/>
          <a:lstStyle>
            <a:lvl1pPr>
              <a:defRPr/>
            </a:lvl1pPr>
          </a:lstStyle>
          <a:p>
            <a:pPr>
              <a:defRPr/>
            </a:pPr>
            <a:r>
              <a:rPr lang="en-US"/>
              <a:t>janemugambi6@gmail.com</a:t>
            </a:r>
          </a:p>
        </p:txBody>
      </p:sp>
      <p:sp>
        <p:nvSpPr>
          <p:cNvPr id="6" name="Slide Number Placeholder 5">
            <a:extLst>
              <a:ext uri="{FF2B5EF4-FFF2-40B4-BE49-F238E27FC236}">
                <a16:creationId xmlns:a16="http://schemas.microsoft.com/office/drawing/2014/main" id="{F44D7F61-A613-14CC-684C-649736741A9B}"/>
              </a:ext>
            </a:extLst>
          </p:cNvPr>
          <p:cNvSpPr>
            <a:spLocks noGrp="1"/>
          </p:cNvSpPr>
          <p:nvPr>
            <p:ph type="sldNum" sz="quarter" idx="12"/>
          </p:nvPr>
        </p:nvSpPr>
        <p:spPr/>
        <p:txBody>
          <a:bodyPr/>
          <a:lstStyle>
            <a:lvl1pPr>
              <a:defRPr/>
            </a:lvl1pPr>
          </a:lstStyle>
          <a:p>
            <a:fld id="{B6A570B1-C144-0740-9639-325F837182A0}" type="slidenum">
              <a:rPr lang="en-US" altLang="en-US"/>
              <a:pPr/>
              <a:t>‹#›</a:t>
            </a:fld>
            <a:endParaRPr lang="en-US" altLang="en-US"/>
          </a:p>
        </p:txBody>
      </p:sp>
    </p:spTree>
    <p:extLst>
      <p:ext uri="{BB962C8B-B14F-4D97-AF65-F5344CB8AC3E}">
        <p14:creationId xmlns:p14="http://schemas.microsoft.com/office/powerpoint/2010/main" val="41337385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1_Title Slide">
    <p:bg>
      <p:bgPr>
        <a:solidFill>
          <a:srgbClr val="1E7FB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476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Title slide white">
  <p:cSld name="Title slide white">
    <p:spTree>
      <p:nvGrpSpPr>
        <p:cNvPr id="1" name="Shape 16"/>
        <p:cNvGrpSpPr/>
        <p:nvPr/>
      </p:nvGrpSpPr>
      <p:grpSpPr>
        <a:xfrm>
          <a:off x="0" y="0"/>
          <a:ext cx="0" cy="0"/>
          <a:chOff x="0" y="0"/>
          <a:chExt cx="0" cy="0"/>
        </a:xfrm>
      </p:grpSpPr>
      <p:sp>
        <p:nvSpPr>
          <p:cNvPr id="17" name="Google Shape;17;p3"/>
          <p:cNvSpPr>
            <a:spLocks noGrp="1"/>
          </p:cNvSpPr>
          <p:nvPr>
            <p:ph type="pic" idx="2"/>
          </p:nvPr>
        </p:nvSpPr>
        <p:spPr>
          <a:xfrm>
            <a:off x="0" y="-750723"/>
            <a:ext cx="12192000" cy="6858000"/>
          </a:xfrm>
          <a:prstGeom prst="rect">
            <a:avLst/>
          </a:prstGeom>
          <a:solidFill>
            <a:schemeClr val="lt1"/>
          </a:solidFill>
          <a:ln>
            <a:noFill/>
          </a:ln>
        </p:spPr>
      </p:sp>
      <p:sp>
        <p:nvSpPr>
          <p:cNvPr id="18" name="Google Shape;18;p3"/>
          <p:cNvSpPr txBox="1">
            <a:spLocks noGrp="1"/>
          </p:cNvSpPr>
          <p:nvPr>
            <p:ph type="ctrTitle"/>
          </p:nvPr>
        </p:nvSpPr>
        <p:spPr>
          <a:xfrm>
            <a:off x="0" y="485184"/>
            <a:ext cx="7344000" cy="1119158"/>
          </a:xfrm>
          <a:prstGeom prst="rect">
            <a:avLst/>
          </a:prstGeom>
          <a:noFill/>
          <a:ln>
            <a:noFill/>
          </a:ln>
        </p:spPr>
        <p:txBody>
          <a:bodyPr spcFirstLastPara="1" wrap="square" lIns="360000" tIns="72000" rIns="450000" bIns="180000" anchor="t" anchorCtr="0">
            <a:noAutofit/>
          </a:bodyPr>
          <a:lstStyle>
            <a:lvl1pPr lvl="0" algn="l">
              <a:lnSpc>
                <a:spcPct val="85000"/>
              </a:lnSpc>
              <a:spcBef>
                <a:spcPts val="0"/>
              </a:spcBef>
              <a:spcAft>
                <a:spcPts val="0"/>
              </a:spcAft>
              <a:buClr>
                <a:srgbClr val="0092CC"/>
              </a:buClr>
              <a:buSzPts val="4200"/>
              <a:buFont typeface="Arial"/>
              <a:buNone/>
              <a:defRPr sz="4200">
                <a:solidFill>
                  <a:srgbClr val="0092CC"/>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p:nvPr/>
        </p:nvSpPr>
        <p:spPr>
          <a:xfrm>
            <a:off x="0" y="6107278"/>
            <a:ext cx="12192000" cy="831379"/>
          </a:xfrm>
          <a:prstGeom prst="rect">
            <a:avLst/>
          </a:prstGeom>
          <a:solidFill>
            <a:srgbClr val="96CCEE"/>
          </a:solidFill>
          <a:ln>
            <a:noFill/>
          </a:ln>
        </p:spPr>
        <p:txBody>
          <a:bodyPr spcFirstLastPara="1" wrap="square" lIns="78100" tIns="39050" rIns="78100" bIns="39050" anchor="ctr" anchorCtr="0">
            <a:noAutofit/>
          </a:bodyPr>
          <a:lstStyle/>
          <a:p>
            <a:pPr marL="0" marR="0" lvl="0" indent="0" algn="l" rtl="1">
              <a:lnSpc>
                <a:spcPct val="100000"/>
              </a:lnSpc>
              <a:spcBef>
                <a:spcPts val="0"/>
              </a:spcBef>
              <a:spcAft>
                <a:spcPts val="0"/>
              </a:spcAft>
              <a:buClr>
                <a:schemeClr val="dk1"/>
              </a:buClr>
              <a:buSzPts val="3335"/>
              <a:buFont typeface="Arial"/>
              <a:buNone/>
            </a:pPr>
            <a:endParaRPr sz="3334" b="1" i="0" u="none" strike="noStrike" cap="none">
              <a:solidFill>
                <a:srgbClr val="000066"/>
              </a:solidFill>
              <a:latin typeface="Arial"/>
              <a:ea typeface="Arial"/>
              <a:cs typeface="Arial"/>
              <a:sym typeface="Arial"/>
            </a:endParaRPr>
          </a:p>
        </p:txBody>
      </p:sp>
      <p:sp>
        <p:nvSpPr>
          <p:cNvPr id="20" name="Google Shape;20;p3"/>
          <p:cNvSpPr txBox="1">
            <a:spLocks noGrp="1"/>
          </p:cNvSpPr>
          <p:nvPr>
            <p:ph type="dt" idx="10"/>
          </p:nvPr>
        </p:nvSpPr>
        <p:spPr>
          <a:xfrm>
            <a:off x="310663" y="6526267"/>
            <a:ext cx="4001692" cy="20857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sldNum" idx="12"/>
          </p:nvPr>
        </p:nvSpPr>
        <p:spPr>
          <a:xfrm>
            <a:off x="5951999" y="6611700"/>
            <a:ext cx="1016000" cy="208578"/>
          </a:xfrm>
          <a:prstGeom prst="rect">
            <a:avLst/>
          </a:prstGeom>
          <a:noFill/>
          <a:ln>
            <a:noFill/>
          </a:ln>
        </p:spPr>
        <p:txBody>
          <a:bodyPr spcFirstLastPara="1" wrap="square" lIns="0" tIns="0" rIns="0" bIns="0" anchor="t" anchorCtr="0">
            <a:noAutofit/>
          </a:bodyPr>
          <a:lstStyle>
            <a:lvl1pPr marL="0" lvl="0" indent="0" algn="r">
              <a:spcBef>
                <a:spcPts val="0"/>
              </a:spcBef>
              <a:buNone/>
              <a:defRPr sz="1100" b="0" i="0" u="none" strike="noStrike" cap="none">
                <a:solidFill>
                  <a:schemeClr val="dk1"/>
                </a:solidFill>
                <a:latin typeface="Arial"/>
                <a:ea typeface="Arial"/>
                <a:cs typeface="Arial"/>
                <a:sym typeface="Arial"/>
              </a:defRPr>
            </a:lvl1pPr>
            <a:lvl2pPr marL="0" lvl="1" indent="0" algn="r">
              <a:spcBef>
                <a:spcPts val="0"/>
              </a:spcBef>
              <a:buNone/>
              <a:defRPr sz="1100" b="0" i="0" u="none" strike="noStrike" cap="none">
                <a:solidFill>
                  <a:schemeClr val="dk1"/>
                </a:solidFill>
                <a:latin typeface="Arial"/>
                <a:ea typeface="Arial"/>
                <a:cs typeface="Arial"/>
                <a:sym typeface="Arial"/>
              </a:defRPr>
            </a:lvl2pPr>
            <a:lvl3pPr marL="0" lvl="2" indent="0" algn="r">
              <a:spcBef>
                <a:spcPts val="0"/>
              </a:spcBef>
              <a:buNone/>
              <a:defRPr sz="1100" b="0" i="0" u="none" strike="noStrike" cap="none">
                <a:solidFill>
                  <a:schemeClr val="dk1"/>
                </a:solidFill>
                <a:latin typeface="Arial"/>
                <a:ea typeface="Arial"/>
                <a:cs typeface="Arial"/>
                <a:sym typeface="Arial"/>
              </a:defRPr>
            </a:lvl3pPr>
            <a:lvl4pPr marL="0" lvl="3" indent="0" algn="r">
              <a:spcBef>
                <a:spcPts val="0"/>
              </a:spcBef>
              <a:buNone/>
              <a:defRPr sz="1100" b="0" i="0" u="none" strike="noStrike" cap="none">
                <a:solidFill>
                  <a:schemeClr val="dk1"/>
                </a:solidFill>
                <a:latin typeface="Arial"/>
                <a:ea typeface="Arial"/>
                <a:cs typeface="Arial"/>
                <a:sym typeface="Arial"/>
              </a:defRPr>
            </a:lvl4pPr>
            <a:lvl5pPr marL="0" lvl="4" indent="0" algn="r">
              <a:spcBef>
                <a:spcPts val="0"/>
              </a:spcBef>
              <a:buNone/>
              <a:defRPr sz="1100" b="0" i="0" u="none" strike="noStrike" cap="none">
                <a:solidFill>
                  <a:schemeClr val="dk1"/>
                </a:solidFill>
                <a:latin typeface="Arial"/>
                <a:ea typeface="Arial"/>
                <a:cs typeface="Arial"/>
                <a:sym typeface="Arial"/>
              </a:defRPr>
            </a:lvl5pPr>
            <a:lvl6pPr marL="0" lvl="5" indent="0" algn="r">
              <a:spcBef>
                <a:spcPts val="0"/>
              </a:spcBef>
              <a:buNone/>
              <a:defRPr sz="1100" b="0" i="0" u="none" strike="noStrike" cap="none">
                <a:solidFill>
                  <a:schemeClr val="dk1"/>
                </a:solidFill>
                <a:latin typeface="Arial"/>
                <a:ea typeface="Arial"/>
                <a:cs typeface="Arial"/>
                <a:sym typeface="Arial"/>
              </a:defRPr>
            </a:lvl6pPr>
            <a:lvl7pPr marL="0" lvl="6" indent="0" algn="r">
              <a:spcBef>
                <a:spcPts val="0"/>
              </a:spcBef>
              <a:buNone/>
              <a:defRPr sz="1100" b="0" i="0" u="none" strike="noStrike" cap="none">
                <a:solidFill>
                  <a:schemeClr val="dk1"/>
                </a:solidFill>
                <a:latin typeface="Arial"/>
                <a:ea typeface="Arial"/>
                <a:cs typeface="Arial"/>
                <a:sym typeface="Arial"/>
              </a:defRPr>
            </a:lvl7pPr>
            <a:lvl8pPr marL="0" lvl="7" indent="0" algn="r">
              <a:spcBef>
                <a:spcPts val="0"/>
              </a:spcBef>
              <a:buNone/>
              <a:defRPr sz="1100" b="0" i="0" u="none" strike="noStrike" cap="none">
                <a:solidFill>
                  <a:schemeClr val="dk1"/>
                </a:solidFill>
                <a:latin typeface="Arial"/>
                <a:ea typeface="Arial"/>
                <a:cs typeface="Arial"/>
                <a:sym typeface="Arial"/>
              </a:defRPr>
            </a:lvl8pPr>
            <a:lvl9pPr marL="0" lvl="8" indent="0" algn="r">
              <a:spcBef>
                <a:spcPts val="0"/>
              </a:spcBef>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179727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Content white">
  <p:cSld name="Title and Content white">
    <p:spTree>
      <p:nvGrpSpPr>
        <p:cNvPr id="1" name="Shape 22"/>
        <p:cNvGrpSpPr/>
        <p:nvPr/>
      </p:nvGrpSpPr>
      <p:grpSpPr>
        <a:xfrm>
          <a:off x="0" y="0"/>
          <a:ext cx="0" cy="0"/>
          <a:chOff x="0" y="0"/>
          <a:chExt cx="0" cy="0"/>
        </a:xfrm>
      </p:grpSpPr>
      <p:sp>
        <p:nvSpPr>
          <p:cNvPr id="23" name="Google Shape;23;p4"/>
          <p:cNvSpPr txBox="1">
            <a:spLocks noGrp="1"/>
          </p:cNvSpPr>
          <p:nvPr>
            <p:ph type="body" idx="1"/>
          </p:nvPr>
        </p:nvSpPr>
        <p:spPr>
          <a:xfrm>
            <a:off x="310666" y="1335517"/>
            <a:ext cx="11232001" cy="42372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440"/>
              <a:buNone/>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body" idx="2"/>
          </p:nvPr>
        </p:nvSpPr>
        <p:spPr>
          <a:xfrm>
            <a:off x="504609" y="1094397"/>
            <a:ext cx="8160000" cy="241121"/>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4"/>
          <p:cNvSpPr txBox="1">
            <a:spLocks noGrp="1"/>
          </p:cNvSpPr>
          <p:nvPr>
            <p:ph type="title"/>
          </p:nvPr>
        </p:nvSpPr>
        <p:spPr>
          <a:xfrm>
            <a:off x="479999" y="196180"/>
            <a:ext cx="8160000" cy="600875"/>
          </a:xfrm>
          <a:prstGeom prst="rect">
            <a:avLst/>
          </a:prstGeom>
          <a:noFill/>
          <a:ln>
            <a:noFill/>
          </a:ln>
        </p:spPr>
        <p:txBody>
          <a:bodyPr spcFirstLastPara="1" wrap="square" lIns="18000" tIns="0" rIns="360000" bIns="0" anchor="ctr" anchorCtr="0">
            <a:noAutofit/>
          </a:bodyPr>
          <a:lstStyle>
            <a:lvl1pPr lvl="0" algn="l">
              <a:lnSpc>
                <a:spcPct val="90000"/>
              </a:lnSpc>
              <a:spcBef>
                <a:spcPts val="0"/>
              </a:spcBef>
              <a:spcAft>
                <a:spcPts val="0"/>
              </a:spcAft>
              <a:buClr>
                <a:schemeClr val="lt1"/>
              </a:buClr>
              <a:buSzPts val="28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4"/>
          <p:cNvSpPr/>
          <p:nvPr/>
        </p:nvSpPr>
        <p:spPr>
          <a:xfrm>
            <a:off x="-1" y="1"/>
            <a:ext cx="12192000" cy="1001575"/>
          </a:xfrm>
          <a:prstGeom prst="rect">
            <a:avLst/>
          </a:prstGeom>
          <a:solidFill>
            <a:srgbClr val="96CCEE"/>
          </a:solidFill>
          <a:ln>
            <a:noFill/>
          </a:ln>
        </p:spPr>
        <p:txBody>
          <a:bodyPr spcFirstLastPara="1" wrap="square" lIns="78100" tIns="39050" rIns="78100" bIns="39050" anchor="ctr" anchorCtr="0">
            <a:noAutofit/>
          </a:bodyPr>
          <a:lstStyle/>
          <a:p>
            <a:pPr marL="0" marR="0" lvl="0" indent="0" algn="l" rtl="1">
              <a:lnSpc>
                <a:spcPct val="100000"/>
              </a:lnSpc>
              <a:spcBef>
                <a:spcPts val="0"/>
              </a:spcBef>
              <a:spcAft>
                <a:spcPts val="0"/>
              </a:spcAft>
              <a:buClr>
                <a:schemeClr val="dk1"/>
              </a:buClr>
              <a:buSzPts val="3335"/>
              <a:buFont typeface="Arial"/>
              <a:buNone/>
            </a:pPr>
            <a:endParaRPr sz="3334" b="1" i="0" u="none" strike="noStrike" cap="none">
              <a:solidFill>
                <a:srgbClr val="000066"/>
              </a:solidFill>
              <a:latin typeface="Arial"/>
              <a:ea typeface="Arial"/>
              <a:cs typeface="Arial"/>
              <a:sym typeface="Arial"/>
            </a:endParaRPr>
          </a:p>
        </p:txBody>
      </p:sp>
      <p:sp>
        <p:nvSpPr>
          <p:cNvPr id="27" name="Google Shape;27;p4"/>
          <p:cNvSpPr/>
          <p:nvPr/>
        </p:nvSpPr>
        <p:spPr>
          <a:xfrm>
            <a:off x="0" y="6026622"/>
            <a:ext cx="12192000" cy="831379"/>
          </a:xfrm>
          <a:prstGeom prst="rect">
            <a:avLst/>
          </a:prstGeom>
          <a:solidFill>
            <a:srgbClr val="96CCEE"/>
          </a:solidFill>
          <a:ln>
            <a:noFill/>
          </a:ln>
        </p:spPr>
        <p:txBody>
          <a:bodyPr spcFirstLastPara="1" wrap="square" lIns="78100" tIns="39050" rIns="78100" bIns="39050" anchor="ctr" anchorCtr="0">
            <a:noAutofit/>
          </a:bodyPr>
          <a:lstStyle/>
          <a:p>
            <a:pPr marL="0" marR="0" lvl="0" indent="0" algn="l" rtl="1">
              <a:lnSpc>
                <a:spcPct val="100000"/>
              </a:lnSpc>
              <a:spcBef>
                <a:spcPts val="0"/>
              </a:spcBef>
              <a:spcAft>
                <a:spcPts val="0"/>
              </a:spcAft>
              <a:buClr>
                <a:schemeClr val="dk1"/>
              </a:buClr>
              <a:buSzPts val="3335"/>
              <a:buFont typeface="Arial"/>
              <a:buNone/>
            </a:pPr>
            <a:endParaRPr sz="3334" b="1" i="0" u="none" strike="noStrike" cap="none">
              <a:solidFill>
                <a:srgbClr val="000066"/>
              </a:solidFill>
              <a:latin typeface="Arial"/>
              <a:ea typeface="Arial"/>
              <a:cs typeface="Arial"/>
              <a:sym typeface="Arial"/>
            </a:endParaRPr>
          </a:p>
        </p:txBody>
      </p:sp>
      <p:sp>
        <p:nvSpPr>
          <p:cNvPr id="28" name="Google Shape;28;p4"/>
          <p:cNvSpPr txBox="1">
            <a:spLocks noGrp="1"/>
          </p:cNvSpPr>
          <p:nvPr>
            <p:ph type="dt" idx="10"/>
          </p:nvPr>
        </p:nvSpPr>
        <p:spPr>
          <a:xfrm>
            <a:off x="310663" y="6526267"/>
            <a:ext cx="4001692" cy="20857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sldNum" idx="12"/>
          </p:nvPr>
        </p:nvSpPr>
        <p:spPr>
          <a:xfrm>
            <a:off x="5951999" y="6611700"/>
            <a:ext cx="1016000" cy="208578"/>
          </a:xfrm>
          <a:prstGeom prst="rect">
            <a:avLst/>
          </a:prstGeom>
          <a:noFill/>
          <a:ln>
            <a:noFill/>
          </a:ln>
        </p:spPr>
        <p:txBody>
          <a:bodyPr spcFirstLastPara="1" wrap="square" lIns="0" tIns="0" rIns="0" bIns="0" anchor="t" anchorCtr="0">
            <a:noAutofit/>
          </a:bodyPr>
          <a:lstStyle>
            <a:lvl1pPr marL="0" lvl="0" indent="0" algn="r">
              <a:spcBef>
                <a:spcPts val="0"/>
              </a:spcBef>
              <a:buNone/>
              <a:defRPr sz="1100" b="0" i="0" u="none" strike="noStrike" cap="none">
                <a:solidFill>
                  <a:schemeClr val="dk1"/>
                </a:solidFill>
                <a:latin typeface="Arial"/>
                <a:ea typeface="Arial"/>
                <a:cs typeface="Arial"/>
                <a:sym typeface="Arial"/>
              </a:defRPr>
            </a:lvl1pPr>
            <a:lvl2pPr marL="0" lvl="1" indent="0" algn="r">
              <a:spcBef>
                <a:spcPts val="0"/>
              </a:spcBef>
              <a:buNone/>
              <a:defRPr sz="1100" b="0" i="0" u="none" strike="noStrike" cap="none">
                <a:solidFill>
                  <a:schemeClr val="dk1"/>
                </a:solidFill>
                <a:latin typeface="Arial"/>
                <a:ea typeface="Arial"/>
                <a:cs typeface="Arial"/>
                <a:sym typeface="Arial"/>
              </a:defRPr>
            </a:lvl2pPr>
            <a:lvl3pPr marL="0" lvl="2" indent="0" algn="r">
              <a:spcBef>
                <a:spcPts val="0"/>
              </a:spcBef>
              <a:buNone/>
              <a:defRPr sz="1100" b="0" i="0" u="none" strike="noStrike" cap="none">
                <a:solidFill>
                  <a:schemeClr val="dk1"/>
                </a:solidFill>
                <a:latin typeface="Arial"/>
                <a:ea typeface="Arial"/>
                <a:cs typeface="Arial"/>
                <a:sym typeface="Arial"/>
              </a:defRPr>
            </a:lvl3pPr>
            <a:lvl4pPr marL="0" lvl="3" indent="0" algn="r">
              <a:spcBef>
                <a:spcPts val="0"/>
              </a:spcBef>
              <a:buNone/>
              <a:defRPr sz="1100" b="0" i="0" u="none" strike="noStrike" cap="none">
                <a:solidFill>
                  <a:schemeClr val="dk1"/>
                </a:solidFill>
                <a:latin typeface="Arial"/>
                <a:ea typeface="Arial"/>
                <a:cs typeface="Arial"/>
                <a:sym typeface="Arial"/>
              </a:defRPr>
            </a:lvl4pPr>
            <a:lvl5pPr marL="0" lvl="4" indent="0" algn="r">
              <a:spcBef>
                <a:spcPts val="0"/>
              </a:spcBef>
              <a:buNone/>
              <a:defRPr sz="1100" b="0" i="0" u="none" strike="noStrike" cap="none">
                <a:solidFill>
                  <a:schemeClr val="dk1"/>
                </a:solidFill>
                <a:latin typeface="Arial"/>
                <a:ea typeface="Arial"/>
                <a:cs typeface="Arial"/>
                <a:sym typeface="Arial"/>
              </a:defRPr>
            </a:lvl5pPr>
            <a:lvl6pPr marL="0" lvl="5" indent="0" algn="r">
              <a:spcBef>
                <a:spcPts val="0"/>
              </a:spcBef>
              <a:buNone/>
              <a:defRPr sz="1100" b="0" i="0" u="none" strike="noStrike" cap="none">
                <a:solidFill>
                  <a:schemeClr val="dk1"/>
                </a:solidFill>
                <a:latin typeface="Arial"/>
                <a:ea typeface="Arial"/>
                <a:cs typeface="Arial"/>
                <a:sym typeface="Arial"/>
              </a:defRPr>
            </a:lvl6pPr>
            <a:lvl7pPr marL="0" lvl="6" indent="0" algn="r">
              <a:spcBef>
                <a:spcPts val="0"/>
              </a:spcBef>
              <a:buNone/>
              <a:defRPr sz="1100" b="0" i="0" u="none" strike="noStrike" cap="none">
                <a:solidFill>
                  <a:schemeClr val="dk1"/>
                </a:solidFill>
                <a:latin typeface="Arial"/>
                <a:ea typeface="Arial"/>
                <a:cs typeface="Arial"/>
                <a:sym typeface="Arial"/>
              </a:defRPr>
            </a:lvl7pPr>
            <a:lvl8pPr marL="0" lvl="7" indent="0" algn="r">
              <a:spcBef>
                <a:spcPts val="0"/>
              </a:spcBef>
              <a:buNone/>
              <a:defRPr sz="1100" b="0" i="0" u="none" strike="noStrike" cap="none">
                <a:solidFill>
                  <a:schemeClr val="dk1"/>
                </a:solidFill>
                <a:latin typeface="Arial"/>
                <a:ea typeface="Arial"/>
                <a:cs typeface="Arial"/>
                <a:sym typeface="Arial"/>
              </a:defRPr>
            </a:lvl8pPr>
            <a:lvl9pPr marL="0" lvl="8" indent="0" algn="r">
              <a:spcBef>
                <a:spcPts val="0"/>
              </a:spcBef>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135470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mparison white">
  <p:cSld name="Comparison white">
    <p:spTree>
      <p:nvGrpSpPr>
        <p:cNvPr id="1" name="Shape 30"/>
        <p:cNvGrpSpPr/>
        <p:nvPr/>
      </p:nvGrpSpPr>
      <p:grpSpPr>
        <a:xfrm>
          <a:off x="0" y="0"/>
          <a:ext cx="0" cy="0"/>
          <a:chOff x="0" y="0"/>
          <a:chExt cx="0" cy="0"/>
        </a:xfrm>
      </p:grpSpPr>
      <p:sp>
        <p:nvSpPr>
          <p:cNvPr id="31" name="Google Shape;31;p5"/>
          <p:cNvSpPr txBox="1">
            <a:spLocks noGrp="1"/>
          </p:cNvSpPr>
          <p:nvPr>
            <p:ph type="body" idx="1"/>
          </p:nvPr>
        </p:nvSpPr>
        <p:spPr>
          <a:xfrm>
            <a:off x="479999" y="1800000"/>
            <a:ext cx="5472000" cy="42372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440"/>
              <a:buNone/>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6346999" y="1604135"/>
            <a:ext cx="5472000" cy="42372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440"/>
              <a:buNone/>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310663" y="6526267"/>
            <a:ext cx="4001692" cy="20857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sldNum" idx="12"/>
          </p:nvPr>
        </p:nvSpPr>
        <p:spPr>
          <a:xfrm>
            <a:off x="5951999" y="6611700"/>
            <a:ext cx="1016000" cy="208578"/>
          </a:xfrm>
          <a:prstGeom prst="rect">
            <a:avLst/>
          </a:prstGeom>
          <a:noFill/>
          <a:ln>
            <a:noFill/>
          </a:ln>
        </p:spPr>
        <p:txBody>
          <a:bodyPr spcFirstLastPara="1" wrap="square" lIns="0" tIns="0" rIns="0" bIns="0" anchor="t" anchorCtr="0">
            <a:noAutofit/>
          </a:bodyPr>
          <a:lstStyle>
            <a:lvl1pPr marL="0" lvl="0" indent="0" algn="r">
              <a:spcBef>
                <a:spcPts val="0"/>
              </a:spcBef>
              <a:buNone/>
              <a:defRPr sz="1100" b="0" i="0" u="none" strike="noStrike" cap="none">
                <a:solidFill>
                  <a:schemeClr val="dk1"/>
                </a:solidFill>
                <a:latin typeface="Arial"/>
                <a:ea typeface="Arial"/>
                <a:cs typeface="Arial"/>
                <a:sym typeface="Arial"/>
              </a:defRPr>
            </a:lvl1pPr>
            <a:lvl2pPr marL="0" lvl="1" indent="0" algn="r">
              <a:spcBef>
                <a:spcPts val="0"/>
              </a:spcBef>
              <a:buNone/>
              <a:defRPr sz="1100" b="0" i="0" u="none" strike="noStrike" cap="none">
                <a:solidFill>
                  <a:schemeClr val="dk1"/>
                </a:solidFill>
                <a:latin typeface="Arial"/>
                <a:ea typeface="Arial"/>
                <a:cs typeface="Arial"/>
                <a:sym typeface="Arial"/>
              </a:defRPr>
            </a:lvl2pPr>
            <a:lvl3pPr marL="0" lvl="2" indent="0" algn="r">
              <a:spcBef>
                <a:spcPts val="0"/>
              </a:spcBef>
              <a:buNone/>
              <a:defRPr sz="1100" b="0" i="0" u="none" strike="noStrike" cap="none">
                <a:solidFill>
                  <a:schemeClr val="dk1"/>
                </a:solidFill>
                <a:latin typeface="Arial"/>
                <a:ea typeface="Arial"/>
                <a:cs typeface="Arial"/>
                <a:sym typeface="Arial"/>
              </a:defRPr>
            </a:lvl3pPr>
            <a:lvl4pPr marL="0" lvl="3" indent="0" algn="r">
              <a:spcBef>
                <a:spcPts val="0"/>
              </a:spcBef>
              <a:buNone/>
              <a:defRPr sz="1100" b="0" i="0" u="none" strike="noStrike" cap="none">
                <a:solidFill>
                  <a:schemeClr val="dk1"/>
                </a:solidFill>
                <a:latin typeface="Arial"/>
                <a:ea typeface="Arial"/>
                <a:cs typeface="Arial"/>
                <a:sym typeface="Arial"/>
              </a:defRPr>
            </a:lvl4pPr>
            <a:lvl5pPr marL="0" lvl="4" indent="0" algn="r">
              <a:spcBef>
                <a:spcPts val="0"/>
              </a:spcBef>
              <a:buNone/>
              <a:defRPr sz="1100" b="0" i="0" u="none" strike="noStrike" cap="none">
                <a:solidFill>
                  <a:schemeClr val="dk1"/>
                </a:solidFill>
                <a:latin typeface="Arial"/>
                <a:ea typeface="Arial"/>
                <a:cs typeface="Arial"/>
                <a:sym typeface="Arial"/>
              </a:defRPr>
            </a:lvl5pPr>
            <a:lvl6pPr marL="0" lvl="5" indent="0" algn="r">
              <a:spcBef>
                <a:spcPts val="0"/>
              </a:spcBef>
              <a:buNone/>
              <a:defRPr sz="1100" b="0" i="0" u="none" strike="noStrike" cap="none">
                <a:solidFill>
                  <a:schemeClr val="dk1"/>
                </a:solidFill>
                <a:latin typeface="Arial"/>
                <a:ea typeface="Arial"/>
                <a:cs typeface="Arial"/>
                <a:sym typeface="Arial"/>
              </a:defRPr>
            </a:lvl6pPr>
            <a:lvl7pPr marL="0" lvl="6" indent="0" algn="r">
              <a:spcBef>
                <a:spcPts val="0"/>
              </a:spcBef>
              <a:buNone/>
              <a:defRPr sz="1100" b="0" i="0" u="none" strike="noStrike" cap="none">
                <a:solidFill>
                  <a:schemeClr val="dk1"/>
                </a:solidFill>
                <a:latin typeface="Arial"/>
                <a:ea typeface="Arial"/>
                <a:cs typeface="Arial"/>
                <a:sym typeface="Arial"/>
              </a:defRPr>
            </a:lvl7pPr>
            <a:lvl8pPr marL="0" lvl="7" indent="0" algn="r">
              <a:spcBef>
                <a:spcPts val="0"/>
              </a:spcBef>
              <a:buNone/>
              <a:defRPr sz="1100" b="0" i="0" u="none" strike="noStrike" cap="none">
                <a:solidFill>
                  <a:schemeClr val="dk1"/>
                </a:solidFill>
                <a:latin typeface="Arial"/>
                <a:ea typeface="Arial"/>
                <a:cs typeface="Arial"/>
                <a:sym typeface="Arial"/>
              </a:defRPr>
            </a:lvl8pPr>
            <a:lvl9pPr marL="0" lvl="8" indent="0" algn="r">
              <a:spcBef>
                <a:spcPts val="0"/>
              </a:spcBef>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5" name="Google Shape;35;p5"/>
          <p:cNvSpPr txBox="1">
            <a:spLocks noGrp="1"/>
          </p:cNvSpPr>
          <p:nvPr>
            <p:ph type="body" idx="3"/>
          </p:nvPr>
        </p:nvSpPr>
        <p:spPr>
          <a:xfrm>
            <a:off x="480485" y="1188003"/>
            <a:ext cx="816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title"/>
          </p:nvPr>
        </p:nvSpPr>
        <p:spPr>
          <a:xfrm>
            <a:off x="874999" y="4243879"/>
            <a:ext cx="11566228"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457493284"/>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mparison boxes white">
  <p:cSld name="Comparison boxes white">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874999" y="4243879"/>
            <a:ext cx="11566228"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479999" y="2160000"/>
            <a:ext cx="5472000" cy="38772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440"/>
              <a:buNone/>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2"/>
          </p:nvPr>
        </p:nvSpPr>
        <p:spPr>
          <a:xfrm>
            <a:off x="6234364" y="2160000"/>
            <a:ext cx="5472000" cy="38772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440"/>
              <a:buNone/>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
          <p:cNvSpPr txBox="1">
            <a:spLocks noGrp="1"/>
          </p:cNvSpPr>
          <p:nvPr>
            <p:ph type="body" idx="3"/>
          </p:nvPr>
        </p:nvSpPr>
        <p:spPr>
          <a:xfrm>
            <a:off x="480485" y="1188003"/>
            <a:ext cx="816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body" idx="4"/>
          </p:nvPr>
        </p:nvSpPr>
        <p:spPr>
          <a:xfrm>
            <a:off x="479999" y="1800000"/>
            <a:ext cx="5472001" cy="252012"/>
          </a:xfrm>
          <a:prstGeom prst="rect">
            <a:avLst/>
          </a:prstGeom>
          <a:solidFill>
            <a:srgbClr val="009CDE"/>
          </a:solidFill>
          <a:ln>
            <a:noFill/>
          </a:ln>
        </p:spPr>
        <p:txBody>
          <a:bodyPr spcFirstLastPara="1" wrap="square" lIns="72000" tIns="18000" rIns="72000" bIns="18000" anchor="ctr" anchorCtr="0">
            <a:normAutofit/>
          </a:bodyPr>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17500" algn="l">
              <a:lnSpc>
                <a:spcPct val="110000"/>
              </a:lnSpc>
              <a:spcBef>
                <a:spcPts val="600"/>
              </a:spcBef>
              <a:spcAft>
                <a:spcPts val="0"/>
              </a:spcAft>
              <a:buSzPts val="1400"/>
              <a:buChar char="•"/>
              <a:defRPr>
                <a:solidFill>
                  <a:schemeClr val="lt1"/>
                </a:solidFill>
              </a:defRPr>
            </a:lvl2pPr>
            <a:lvl3pPr marL="1371600" lvl="2" indent="-317500" algn="l">
              <a:lnSpc>
                <a:spcPct val="110000"/>
              </a:lnSpc>
              <a:spcBef>
                <a:spcPts val="600"/>
              </a:spcBef>
              <a:spcAft>
                <a:spcPts val="0"/>
              </a:spcAft>
              <a:buSzPts val="1400"/>
              <a:buChar char="•"/>
              <a:defRPr>
                <a:solidFill>
                  <a:schemeClr val="lt1"/>
                </a:solidFill>
              </a:defRPr>
            </a:lvl3pPr>
            <a:lvl4pPr marL="1828800" lvl="3" indent="-317500" algn="l">
              <a:lnSpc>
                <a:spcPct val="110000"/>
              </a:lnSpc>
              <a:spcBef>
                <a:spcPts val="600"/>
              </a:spcBef>
              <a:spcAft>
                <a:spcPts val="0"/>
              </a:spcAft>
              <a:buSzPts val="1400"/>
              <a:buChar char="•"/>
              <a:defRPr>
                <a:solidFill>
                  <a:schemeClr val="lt1"/>
                </a:solidFill>
              </a:defRPr>
            </a:lvl4pPr>
            <a:lvl5pPr marL="2286000" lvl="4" indent="-317500" algn="l">
              <a:lnSpc>
                <a:spcPct val="110000"/>
              </a:lnSpc>
              <a:spcBef>
                <a:spcPts val="600"/>
              </a:spcBef>
              <a:spcAft>
                <a:spcPts val="0"/>
              </a:spcAft>
              <a:buSzPts val="1400"/>
              <a:buChar char="•"/>
              <a:defRPr>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6"/>
          <p:cNvSpPr txBox="1">
            <a:spLocks noGrp="1"/>
          </p:cNvSpPr>
          <p:nvPr>
            <p:ph type="body" idx="5"/>
          </p:nvPr>
        </p:nvSpPr>
        <p:spPr>
          <a:xfrm>
            <a:off x="6234365" y="1800000"/>
            <a:ext cx="5472000" cy="252012"/>
          </a:xfrm>
          <a:prstGeom prst="rect">
            <a:avLst/>
          </a:prstGeom>
          <a:solidFill>
            <a:srgbClr val="009CDE"/>
          </a:solidFill>
          <a:ln>
            <a:noFill/>
          </a:ln>
        </p:spPr>
        <p:txBody>
          <a:bodyPr spcFirstLastPara="1" wrap="square" lIns="72000" tIns="18000" rIns="72000" bIns="18000" anchor="ctr" anchorCtr="0">
            <a:normAutofit/>
          </a:bodyPr>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dt" idx="10"/>
          </p:nvPr>
        </p:nvSpPr>
        <p:spPr>
          <a:xfrm>
            <a:off x="310663" y="6526267"/>
            <a:ext cx="4001692" cy="20857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6"/>
          <p:cNvSpPr txBox="1"/>
          <p:nvPr/>
        </p:nvSpPr>
        <p:spPr>
          <a:xfrm>
            <a:off x="10061153" y="6526267"/>
            <a:ext cx="1016000" cy="208578"/>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US" sz="1100" b="0" i="0" u="none" strike="noStrike" cap="none">
                <a:solidFill>
                  <a:schemeClr val="dk1"/>
                </a:solidFill>
                <a:latin typeface="Arial"/>
                <a:ea typeface="Arial"/>
                <a:cs typeface="Arial"/>
                <a:sym typeface="Arial"/>
              </a:rPr>
              <a:t>‹#›</a:t>
            </a:fld>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667006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4 Boxes white">
  <p:cSld name="4 Boxes white">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874999" y="4243879"/>
            <a:ext cx="11566228"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7"/>
          <p:cNvSpPr txBox="1">
            <a:spLocks noGrp="1"/>
          </p:cNvSpPr>
          <p:nvPr>
            <p:ph type="body" idx="1"/>
          </p:nvPr>
        </p:nvSpPr>
        <p:spPr>
          <a:xfrm>
            <a:off x="479999" y="2160000"/>
            <a:ext cx="5472000" cy="16560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120"/>
              <a:buFont typeface="Arial"/>
              <a:buNone/>
              <a:defRPr sz="1400"/>
            </a:lvl1pPr>
            <a:lvl2pPr marL="914400" lvl="1" indent="-317500" algn="l">
              <a:lnSpc>
                <a:spcPct val="110000"/>
              </a:lnSpc>
              <a:spcBef>
                <a:spcPts val="600"/>
              </a:spcBef>
              <a:spcAft>
                <a:spcPts val="0"/>
              </a:spcAft>
              <a:buSzPts val="1400"/>
              <a:buChar char="•"/>
              <a:defRPr sz="1400"/>
            </a:lvl2pPr>
            <a:lvl3pPr marL="1371600" lvl="2" indent="-317500" algn="l">
              <a:lnSpc>
                <a:spcPct val="110000"/>
              </a:lnSpc>
              <a:spcBef>
                <a:spcPts val="600"/>
              </a:spcBef>
              <a:spcAft>
                <a:spcPts val="0"/>
              </a:spcAft>
              <a:buSzPts val="1400"/>
              <a:buChar char="•"/>
              <a:defRPr sz="1400"/>
            </a:lvl3pPr>
            <a:lvl4pPr marL="1828800" lvl="3" indent="-317500" algn="l">
              <a:lnSpc>
                <a:spcPct val="110000"/>
              </a:lnSpc>
              <a:spcBef>
                <a:spcPts val="600"/>
              </a:spcBef>
              <a:spcAft>
                <a:spcPts val="0"/>
              </a:spcAft>
              <a:buSzPts val="1400"/>
              <a:buChar char="•"/>
              <a:defRPr sz="1400"/>
            </a:lvl4pPr>
            <a:lvl5pPr marL="2286000" lvl="4" indent="-317500" algn="l">
              <a:lnSpc>
                <a:spcPct val="110000"/>
              </a:lnSpc>
              <a:spcBef>
                <a:spcPts val="600"/>
              </a:spcBef>
              <a:spcAft>
                <a:spcPts val="0"/>
              </a:spcAft>
              <a:buSzPts val="1400"/>
              <a:buChar char="•"/>
              <a:defRPr sz="1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7"/>
          <p:cNvSpPr txBox="1">
            <a:spLocks noGrp="1"/>
          </p:cNvSpPr>
          <p:nvPr>
            <p:ph type="body" idx="2"/>
          </p:nvPr>
        </p:nvSpPr>
        <p:spPr>
          <a:xfrm>
            <a:off x="6234364" y="2160000"/>
            <a:ext cx="5472000" cy="16560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120"/>
              <a:buFont typeface="Arial"/>
              <a:buNone/>
              <a:defRPr sz="1400"/>
            </a:lvl1pPr>
            <a:lvl2pPr marL="914400" lvl="1" indent="-317500" algn="l">
              <a:lnSpc>
                <a:spcPct val="110000"/>
              </a:lnSpc>
              <a:spcBef>
                <a:spcPts val="600"/>
              </a:spcBef>
              <a:spcAft>
                <a:spcPts val="0"/>
              </a:spcAft>
              <a:buSzPts val="1400"/>
              <a:buChar char="•"/>
              <a:defRPr sz="1400"/>
            </a:lvl2pPr>
            <a:lvl3pPr marL="1371600" lvl="2" indent="-317500" algn="l">
              <a:lnSpc>
                <a:spcPct val="110000"/>
              </a:lnSpc>
              <a:spcBef>
                <a:spcPts val="600"/>
              </a:spcBef>
              <a:spcAft>
                <a:spcPts val="0"/>
              </a:spcAft>
              <a:buSzPts val="1400"/>
              <a:buChar char="•"/>
              <a:defRPr sz="1400"/>
            </a:lvl3pPr>
            <a:lvl4pPr marL="1828800" lvl="3" indent="-317500" algn="l">
              <a:lnSpc>
                <a:spcPct val="110000"/>
              </a:lnSpc>
              <a:spcBef>
                <a:spcPts val="600"/>
              </a:spcBef>
              <a:spcAft>
                <a:spcPts val="0"/>
              </a:spcAft>
              <a:buSzPts val="1400"/>
              <a:buChar char="•"/>
              <a:defRPr sz="1400"/>
            </a:lvl4pPr>
            <a:lvl5pPr marL="2286000" lvl="4" indent="-317500" algn="l">
              <a:lnSpc>
                <a:spcPct val="110000"/>
              </a:lnSpc>
              <a:spcBef>
                <a:spcPts val="600"/>
              </a:spcBef>
              <a:spcAft>
                <a:spcPts val="0"/>
              </a:spcAft>
              <a:buSzPts val="1400"/>
              <a:buChar char="•"/>
              <a:defRPr sz="1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7"/>
          <p:cNvSpPr txBox="1">
            <a:spLocks noGrp="1"/>
          </p:cNvSpPr>
          <p:nvPr>
            <p:ph type="body" idx="3"/>
          </p:nvPr>
        </p:nvSpPr>
        <p:spPr>
          <a:xfrm>
            <a:off x="479999" y="1800000"/>
            <a:ext cx="5472001" cy="252012"/>
          </a:xfrm>
          <a:prstGeom prst="rect">
            <a:avLst/>
          </a:prstGeom>
          <a:solidFill>
            <a:srgbClr val="009CDE"/>
          </a:solidFill>
          <a:ln>
            <a:noFill/>
          </a:ln>
        </p:spPr>
        <p:txBody>
          <a:bodyPr spcFirstLastPara="1" wrap="square" lIns="72000" tIns="18000" rIns="72000" bIns="18000" anchor="ctr" anchorCtr="0">
            <a:normAutofit/>
          </a:bodyPr>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17500" algn="l">
              <a:lnSpc>
                <a:spcPct val="110000"/>
              </a:lnSpc>
              <a:spcBef>
                <a:spcPts val="600"/>
              </a:spcBef>
              <a:spcAft>
                <a:spcPts val="0"/>
              </a:spcAft>
              <a:buSzPts val="1400"/>
              <a:buChar char="•"/>
              <a:defRPr>
                <a:solidFill>
                  <a:schemeClr val="lt1"/>
                </a:solidFill>
              </a:defRPr>
            </a:lvl2pPr>
            <a:lvl3pPr marL="1371600" lvl="2" indent="-317500" algn="l">
              <a:lnSpc>
                <a:spcPct val="110000"/>
              </a:lnSpc>
              <a:spcBef>
                <a:spcPts val="600"/>
              </a:spcBef>
              <a:spcAft>
                <a:spcPts val="0"/>
              </a:spcAft>
              <a:buSzPts val="1400"/>
              <a:buChar char="•"/>
              <a:defRPr>
                <a:solidFill>
                  <a:schemeClr val="lt1"/>
                </a:solidFill>
              </a:defRPr>
            </a:lvl3pPr>
            <a:lvl4pPr marL="1828800" lvl="3" indent="-317500" algn="l">
              <a:lnSpc>
                <a:spcPct val="110000"/>
              </a:lnSpc>
              <a:spcBef>
                <a:spcPts val="600"/>
              </a:spcBef>
              <a:spcAft>
                <a:spcPts val="0"/>
              </a:spcAft>
              <a:buSzPts val="1400"/>
              <a:buChar char="•"/>
              <a:defRPr>
                <a:solidFill>
                  <a:schemeClr val="lt1"/>
                </a:solidFill>
              </a:defRPr>
            </a:lvl4pPr>
            <a:lvl5pPr marL="2286000" lvl="4" indent="-317500" algn="l">
              <a:lnSpc>
                <a:spcPct val="110000"/>
              </a:lnSpc>
              <a:spcBef>
                <a:spcPts val="600"/>
              </a:spcBef>
              <a:spcAft>
                <a:spcPts val="0"/>
              </a:spcAft>
              <a:buSzPts val="1400"/>
              <a:buChar char="•"/>
              <a:defRPr>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7"/>
          <p:cNvSpPr txBox="1">
            <a:spLocks noGrp="1"/>
          </p:cNvSpPr>
          <p:nvPr>
            <p:ph type="body" idx="4"/>
          </p:nvPr>
        </p:nvSpPr>
        <p:spPr>
          <a:xfrm>
            <a:off x="6234365" y="1800000"/>
            <a:ext cx="5472000" cy="252012"/>
          </a:xfrm>
          <a:prstGeom prst="rect">
            <a:avLst/>
          </a:prstGeom>
          <a:solidFill>
            <a:srgbClr val="009CDE"/>
          </a:solidFill>
          <a:ln>
            <a:noFill/>
          </a:ln>
        </p:spPr>
        <p:txBody>
          <a:bodyPr spcFirstLastPara="1" wrap="square" lIns="72000" tIns="18000" rIns="72000" bIns="18000" anchor="ctr" anchorCtr="0">
            <a:normAutofit/>
          </a:bodyPr>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7"/>
          <p:cNvSpPr txBox="1">
            <a:spLocks noGrp="1"/>
          </p:cNvSpPr>
          <p:nvPr>
            <p:ph type="body" idx="5"/>
          </p:nvPr>
        </p:nvSpPr>
        <p:spPr>
          <a:xfrm>
            <a:off x="480485" y="1188003"/>
            <a:ext cx="816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7"/>
          <p:cNvSpPr txBox="1">
            <a:spLocks noGrp="1"/>
          </p:cNvSpPr>
          <p:nvPr>
            <p:ph type="body" idx="6"/>
          </p:nvPr>
        </p:nvSpPr>
        <p:spPr>
          <a:xfrm>
            <a:off x="479999" y="4381200"/>
            <a:ext cx="5472000" cy="16560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120"/>
              <a:buFont typeface="Arial"/>
              <a:buNone/>
              <a:defRPr sz="1400"/>
            </a:lvl1pPr>
            <a:lvl2pPr marL="914400" lvl="1" indent="-317500" algn="l">
              <a:lnSpc>
                <a:spcPct val="110000"/>
              </a:lnSpc>
              <a:spcBef>
                <a:spcPts val="600"/>
              </a:spcBef>
              <a:spcAft>
                <a:spcPts val="0"/>
              </a:spcAft>
              <a:buSzPts val="1400"/>
              <a:buChar char="•"/>
              <a:defRPr sz="1400"/>
            </a:lvl2pPr>
            <a:lvl3pPr marL="1371600" lvl="2" indent="-317500" algn="l">
              <a:lnSpc>
                <a:spcPct val="110000"/>
              </a:lnSpc>
              <a:spcBef>
                <a:spcPts val="600"/>
              </a:spcBef>
              <a:spcAft>
                <a:spcPts val="0"/>
              </a:spcAft>
              <a:buSzPts val="1400"/>
              <a:buChar char="•"/>
              <a:defRPr sz="1400"/>
            </a:lvl3pPr>
            <a:lvl4pPr marL="1828800" lvl="3" indent="-317500" algn="l">
              <a:lnSpc>
                <a:spcPct val="110000"/>
              </a:lnSpc>
              <a:spcBef>
                <a:spcPts val="600"/>
              </a:spcBef>
              <a:spcAft>
                <a:spcPts val="0"/>
              </a:spcAft>
              <a:buSzPts val="1400"/>
              <a:buChar char="•"/>
              <a:defRPr sz="1400"/>
            </a:lvl4pPr>
            <a:lvl5pPr marL="2286000" lvl="4" indent="-317500" algn="l">
              <a:lnSpc>
                <a:spcPct val="110000"/>
              </a:lnSpc>
              <a:spcBef>
                <a:spcPts val="600"/>
              </a:spcBef>
              <a:spcAft>
                <a:spcPts val="0"/>
              </a:spcAft>
              <a:buSzPts val="1400"/>
              <a:buChar char="•"/>
              <a:defRPr sz="1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7"/>
          <p:cNvSpPr txBox="1">
            <a:spLocks noGrp="1"/>
          </p:cNvSpPr>
          <p:nvPr>
            <p:ph type="body" idx="7"/>
          </p:nvPr>
        </p:nvSpPr>
        <p:spPr>
          <a:xfrm>
            <a:off x="6234364" y="4381200"/>
            <a:ext cx="5472000" cy="16560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120"/>
              <a:buFont typeface="Arial"/>
              <a:buNone/>
              <a:defRPr sz="1400"/>
            </a:lvl1pPr>
            <a:lvl2pPr marL="914400" lvl="1" indent="-317500" algn="l">
              <a:lnSpc>
                <a:spcPct val="110000"/>
              </a:lnSpc>
              <a:spcBef>
                <a:spcPts val="600"/>
              </a:spcBef>
              <a:spcAft>
                <a:spcPts val="0"/>
              </a:spcAft>
              <a:buSzPts val="1400"/>
              <a:buChar char="•"/>
              <a:defRPr sz="1400"/>
            </a:lvl2pPr>
            <a:lvl3pPr marL="1371600" lvl="2" indent="-317500" algn="l">
              <a:lnSpc>
                <a:spcPct val="110000"/>
              </a:lnSpc>
              <a:spcBef>
                <a:spcPts val="600"/>
              </a:spcBef>
              <a:spcAft>
                <a:spcPts val="0"/>
              </a:spcAft>
              <a:buSzPts val="1400"/>
              <a:buChar char="•"/>
              <a:defRPr sz="1400"/>
            </a:lvl3pPr>
            <a:lvl4pPr marL="1828800" lvl="3" indent="-317500" algn="l">
              <a:lnSpc>
                <a:spcPct val="110000"/>
              </a:lnSpc>
              <a:spcBef>
                <a:spcPts val="600"/>
              </a:spcBef>
              <a:spcAft>
                <a:spcPts val="0"/>
              </a:spcAft>
              <a:buSzPts val="1400"/>
              <a:buChar char="•"/>
              <a:defRPr sz="1400"/>
            </a:lvl4pPr>
            <a:lvl5pPr marL="2286000" lvl="4" indent="-317500" algn="l">
              <a:lnSpc>
                <a:spcPct val="110000"/>
              </a:lnSpc>
              <a:spcBef>
                <a:spcPts val="600"/>
              </a:spcBef>
              <a:spcAft>
                <a:spcPts val="0"/>
              </a:spcAft>
              <a:buSzPts val="1400"/>
              <a:buChar char="•"/>
              <a:defRPr sz="1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7"/>
          <p:cNvSpPr txBox="1">
            <a:spLocks noGrp="1"/>
          </p:cNvSpPr>
          <p:nvPr>
            <p:ph type="body" idx="8"/>
          </p:nvPr>
        </p:nvSpPr>
        <p:spPr>
          <a:xfrm>
            <a:off x="479999" y="4039524"/>
            <a:ext cx="5472001" cy="252012"/>
          </a:xfrm>
          <a:prstGeom prst="rect">
            <a:avLst/>
          </a:prstGeom>
          <a:solidFill>
            <a:srgbClr val="009CDE"/>
          </a:solidFill>
          <a:ln>
            <a:noFill/>
          </a:ln>
        </p:spPr>
        <p:txBody>
          <a:bodyPr spcFirstLastPara="1" wrap="square" lIns="72000" tIns="18000" rIns="72000" bIns="18000" anchor="ctr" anchorCtr="0">
            <a:normAutofit/>
          </a:bodyPr>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17500" algn="l">
              <a:lnSpc>
                <a:spcPct val="110000"/>
              </a:lnSpc>
              <a:spcBef>
                <a:spcPts val="600"/>
              </a:spcBef>
              <a:spcAft>
                <a:spcPts val="0"/>
              </a:spcAft>
              <a:buSzPts val="1400"/>
              <a:buChar char="•"/>
              <a:defRPr>
                <a:solidFill>
                  <a:schemeClr val="lt1"/>
                </a:solidFill>
              </a:defRPr>
            </a:lvl2pPr>
            <a:lvl3pPr marL="1371600" lvl="2" indent="-317500" algn="l">
              <a:lnSpc>
                <a:spcPct val="110000"/>
              </a:lnSpc>
              <a:spcBef>
                <a:spcPts val="600"/>
              </a:spcBef>
              <a:spcAft>
                <a:spcPts val="0"/>
              </a:spcAft>
              <a:buSzPts val="1400"/>
              <a:buChar char="•"/>
              <a:defRPr>
                <a:solidFill>
                  <a:schemeClr val="lt1"/>
                </a:solidFill>
              </a:defRPr>
            </a:lvl3pPr>
            <a:lvl4pPr marL="1828800" lvl="3" indent="-317500" algn="l">
              <a:lnSpc>
                <a:spcPct val="110000"/>
              </a:lnSpc>
              <a:spcBef>
                <a:spcPts val="600"/>
              </a:spcBef>
              <a:spcAft>
                <a:spcPts val="0"/>
              </a:spcAft>
              <a:buSzPts val="1400"/>
              <a:buChar char="•"/>
              <a:defRPr>
                <a:solidFill>
                  <a:schemeClr val="lt1"/>
                </a:solidFill>
              </a:defRPr>
            </a:lvl4pPr>
            <a:lvl5pPr marL="2286000" lvl="4" indent="-317500" algn="l">
              <a:lnSpc>
                <a:spcPct val="110000"/>
              </a:lnSpc>
              <a:spcBef>
                <a:spcPts val="600"/>
              </a:spcBef>
              <a:spcAft>
                <a:spcPts val="0"/>
              </a:spcAft>
              <a:buSzPts val="1400"/>
              <a:buChar char="•"/>
              <a:defRPr>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7"/>
          <p:cNvSpPr txBox="1">
            <a:spLocks noGrp="1"/>
          </p:cNvSpPr>
          <p:nvPr>
            <p:ph type="body" idx="9"/>
          </p:nvPr>
        </p:nvSpPr>
        <p:spPr>
          <a:xfrm>
            <a:off x="6234365" y="4039524"/>
            <a:ext cx="5472000" cy="252012"/>
          </a:xfrm>
          <a:prstGeom prst="rect">
            <a:avLst/>
          </a:prstGeom>
          <a:solidFill>
            <a:srgbClr val="009CDE"/>
          </a:solidFill>
          <a:ln>
            <a:noFill/>
          </a:ln>
        </p:spPr>
        <p:txBody>
          <a:bodyPr spcFirstLastPara="1" wrap="square" lIns="72000" tIns="18000" rIns="72000" bIns="18000" anchor="ctr" anchorCtr="0">
            <a:normAutofit/>
          </a:bodyPr>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7"/>
          <p:cNvSpPr txBox="1">
            <a:spLocks noGrp="1"/>
          </p:cNvSpPr>
          <p:nvPr>
            <p:ph type="dt" idx="10"/>
          </p:nvPr>
        </p:nvSpPr>
        <p:spPr>
          <a:xfrm>
            <a:off x="310663" y="6526267"/>
            <a:ext cx="4001692" cy="20857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7"/>
          <p:cNvSpPr txBox="1">
            <a:spLocks noGrp="1"/>
          </p:cNvSpPr>
          <p:nvPr>
            <p:ph type="sldNum" idx="12"/>
          </p:nvPr>
        </p:nvSpPr>
        <p:spPr>
          <a:xfrm>
            <a:off x="5951999" y="6611700"/>
            <a:ext cx="1016000" cy="208578"/>
          </a:xfrm>
          <a:prstGeom prst="rect">
            <a:avLst/>
          </a:prstGeom>
          <a:noFill/>
          <a:ln>
            <a:noFill/>
          </a:ln>
        </p:spPr>
        <p:txBody>
          <a:bodyPr spcFirstLastPara="1" wrap="square" lIns="0" tIns="0" rIns="0" bIns="0" anchor="t" anchorCtr="0">
            <a:noAutofit/>
          </a:bodyPr>
          <a:lstStyle>
            <a:lvl1pPr marL="0" lvl="0" indent="0" algn="r">
              <a:spcBef>
                <a:spcPts val="0"/>
              </a:spcBef>
              <a:buNone/>
              <a:defRPr sz="1100" b="0" i="0" u="none" strike="noStrike" cap="none">
                <a:solidFill>
                  <a:schemeClr val="dk1"/>
                </a:solidFill>
                <a:latin typeface="Arial"/>
                <a:ea typeface="Arial"/>
                <a:cs typeface="Arial"/>
                <a:sym typeface="Arial"/>
              </a:defRPr>
            </a:lvl1pPr>
            <a:lvl2pPr marL="0" lvl="1" indent="0" algn="r">
              <a:spcBef>
                <a:spcPts val="0"/>
              </a:spcBef>
              <a:buNone/>
              <a:defRPr sz="1100" b="0" i="0" u="none" strike="noStrike" cap="none">
                <a:solidFill>
                  <a:schemeClr val="dk1"/>
                </a:solidFill>
                <a:latin typeface="Arial"/>
                <a:ea typeface="Arial"/>
                <a:cs typeface="Arial"/>
                <a:sym typeface="Arial"/>
              </a:defRPr>
            </a:lvl2pPr>
            <a:lvl3pPr marL="0" lvl="2" indent="0" algn="r">
              <a:spcBef>
                <a:spcPts val="0"/>
              </a:spcBef>
              <a:buNone/>
              <a:defRPr sz="1100" b="0" i="0" u="none" strike="noStrike" cap="none">
                <a:solidFill>
                  <a:schemeClr val="dk1"/>
                </a:solidFill>
                <a:latin typeface="Arial"/>
                <a:ea typeface="Arial"/>
                <a:cs typeface="Arial"/>
                <a:sym typeface="Arial"/>
              </a:defRPr>
            </a:lvl3pPr>
            <a:lvl4pPr marL="0" lvl="3" indent="0" algn="r">
              <a:spcBef>
                <a:spcPts val="0"/>
              </a:spcBef>
              <a:buNone/>
              <a:defRPr sz="1100" b="0" i="0" u="none" strike="noStrike" cap="none">
                <a:solidFill>
                  <a:schemeClr val="dk1"/>
                </a:solidFill>
                <a:latin typeface="Arial"/>
                <a:ea typeface="Arial"/>
                <a:cs typeface="Arial"/>
                <a:sym typeface="Arial"/>
              </a:defRPr>
            </a:lvl4pPr>
            <a:lvl5pPr marL="0" lvl="4" indent="0" algn="r">
              <a:spcBef>
                <a:spcPts val="0"/>
              </a:spcBef>
              <a:buNone/>
              <a:defRPr sz="1100" b="0" i="0" u="none" strike="noStrike" cap="none">
                <a:solidFill>
                  <a:schemeClr val="dk1"/>
                </a:solidFill>
                <a:latin typeface="Arial"/>
                <a:ea typeface="Arial"/>
                <a:cs typeface="Arial"/>
                <a:sym typeface="Arial"/>
              </a:defRPr>
            </a:lvl5pPr>
            <a:lvl6pPr marL="0" lvl="5" indent="0" algn="r">
              <a:spcBef>
                <a:spcPts val="0"/>
              </a:spcBef>
              <a:buNone/>
              <a:defRPr sz="1100" b="0" i="0" u="none" strike="noStrike" cap="none">
                <a:solidFill>
                  <a:schemeClr val="dk1"/>
                </a:solidFill>
                <a:latin typeface="Arial"/>
                <a:ea typeface="Arial"/>
                <a:cs typeface="Arial"/>
                <a:sym typeface="Arial"/>
              </a:defRPr>
            </a:lvl6pPr>
            <a:lvl7pPr marL="0" lvl="6" indent="0" algn="r">
              <a:spcBef>
                <a:spcPts val="0"/>
              </a:spcBef>
              <a:buNone/>
              <a:defRPr sz="1100" b="0" i="0" u="none" strike="noStrike" cap="none">
                <a:solidFill>
                  <a:schemeClr val="dk1"/>
                </a:solidFill>
                <a:latin typeface="Arial"/>
                <a:ea typeface="Arial"/>
                <a:cs typeface="Arial"/>
                <a:sym typeface="Arial"/>
              </a:defRPr>
            </a:lvl7pPr>
            <a:lvl8pPr marL="0" lvl="7" indent="0" algn="r">
              <a:spcBef>
                <a:spcPts val="0"/>
              </a:spcBef>
              <a:buNone/>
              <a:defRPr sz="1100" b="0" i="0" u="none" strike="noStrike" cap="none">
                <a:solidFill>
                  <a:schemeClr val="dk1"/>
                </a:solidFill>
                <a:latin typeface="Arial"/>
                <a:ea typeface="Arial"/>
                <a:cs typeface="Arial"/>
                <a:sym typeface="Arial"/>
              </a:defRPr>
            </a:lvl8pPr>
            <a:lvl9pPr marL="0" lvl="8" indent="0" algn="r">
              <a:spcBef>
                <a:spcPts val="0"/>
              </a:spcBef>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618434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3 Columns white">
  <p:cSld name="3 Columns white">
    <p:spTree>
      <p:nvGrpSpPr>
        <p:cNvPr id="1" name="Shape 59"/>
        <p:cNvGrpSpPr/>
        <p:nvPr/>
      </p:nvGrpSpPr>
      <p:grpSpPr>
        <a:xfrm>
          <a:off x="0" y="0"/>
          <a:ext cx="0" cy="0"/>
          <a:chOff x="0" y="0"/>
          <a:chExt cx="0" cy="0"/>
        </a:xfrm>
      </p:grpSpPr>
      <p:sp>
        <p:nvSpPr>
          <p:cNvPr id="60" name="Google Shape;60;p8"/>
          <p:cNvSpPr txBox="1">
            <a:spLocks noGrp="1"/>
          </p:cNvSpPr>
          <p:nvPr>
            <p:ph type="title"/>
          </p:nvPr>
        </p:nvSpPr>
        <p:spPr>
          <a:xfrm>
            <a:off x="874999" y="4243879"/>
            <a:ext cx="11566228"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8"/>
          <p:cNvSpPr txBox="1">
            <a:spLocks noGrp="1"/>
          </p:cNvSpPr>
          <p:nvPr>
            <p:ph type="body" idx="1"/>
          </p:nvPr>
        </p:nvSpPr>
        <p:spPr>
          <a:xfrm>
            <a:off x="479999" y="2160000"/>
            <a:ext cx="3552000" cy="38772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120"/>
              <a:buFont typeface="Arial"/>
              <a:buNone/>
              <a:defRPr sz="1400"/>
            </a:lvl1pPr>
            <a:lvl2pPr marL="914400" lvl="1" indent="-317500" algn="l">
              <a:lnSpc>
                <a:spcPct val="110000"/>
              </a:lnSpc>
              <a:spcBef>
                <a:spcPts val="600"/>
              </a:spcBef>
              <a:spcAft>
                <a:spcPts val="0"/>
              </a:spcAft>
              <a:buSzPts val="1400"/>
              <a:buChar char="•"/>
              <a:defRPr sz="1400"/>
            </a:lvl2pPr>
            <a:lvl3pPr marL="1371600" lvl="2" indent="-317500" algn="l">
              <a:lnSpc>
                <a:spcPct val="110000"/>
              </a:lnSpc>
              <a:spcBef>
                <a:spcPts val="600"/>
              </a:spcBef>
              <a:spcAft>
                <a:spcPts val="0"/>
              </a:spcAft>
              <a:buSzPts val="1400"/>
              <a:buChar char="•"/>
              <a:defRPr sz="1400"/>
            </a:lvl3pPr>
            <a:lvl4pPr marL="1828800" lvl="3" indent="-317500" algn="l">
              <a:lnSpc>
                <a:spcPct val="110000"/>
              </a:lnSpc>
              <a:spcBef>
                <a:spcPts val="600"/>
              </a:spcBef>
              <a:spcAft>
                <a:spcPts val="0"/>
              </a:spcAft>
              <a:buSzPts val="1400"/>
              <a:buChar char="•"/>
              <a:defRPr sz="1400"/>
            </a:lvl4pPr>
            <a:lvl5pPr marL="2286000" lvl="4" indent="-317500" algn="l">
              <a:lnSpc>
                <a:spcPct val="110000"/>
              </a:lnSpc>
              <a:spcBef>
                <a:spcPts val="600"/>
              </a:spcBef>
              <a:spcAft>
                <a:spcPts val="0"/>
              </a:spcAft>
              <a:buSzPts val="1400"/>
              <a:buChar char="•"/>
              <a:defRPr sz="1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8"/>
          <p:cNvSpPr txBox="1">
            <a:spLocks noGrp="1"/>
          </p:cNvSpPr>
          <p:nvPr>
            <p:ph type="body" idx="2"/>
          </p:nvPr>
        </p:nvSpPr>
        <p:spPr>
          <a:xfrm>
            <a:off x="479999" y="1800000"/>
            <a:ext cx="3552000" cy="252012"/>
          </a:xfrm>
          <a:prstGeom prst="rect">
            <a:avLst/>
          </a:prstGeom>
          <a:solidFill>
            <a:srgbClr val="009CDE"/>
          </a:solidFill>
          <a:ln>
            <a:noFill/>
          </a:ln>
        </p:spPr>
        <p:txBody>
          <a:bodyPr spcFirstLastPara="1" wrap="square" lIns="72000" tIns="18000" rIns="72000" bIns="18000" anchor="ctr" anchorCtr="0">
            <a:normAutofit/>
          </a:bodyPr>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8"/>
          <p:cNvSpPr txBox="1">
            <a:spLocks noGrp="1"/>
          </p:cNvSpPr>
          <p:nvPr>
            <p:ph type="body" idx="3"/>
          </p:nvPr>
        </p:nvSpPr>
        <p:spPr>
          <a:xfrm>
            <a:off x="4317181" y="2160000"/>
            <a:ext cx="3552000" cy="38772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120"/>
              <a:buFont typeface="Arial"/>
              <a:buNone/>
              <a:defRPr sz="1400"/>
            </a:lvl1pPr>
            <a:lvl2pPr marL="914400" lvl="1" indent="-317500" algn="l">
              <a:lnSpc>
                <a:spcPct val="110000"/>
              </a:lnSpc>
              <a:spcBef>
                <a:spcPts val="600"/>
              </a:spcBef>
              <a:spcAft>
                <a:spcPts val="0"/>
              </a:spcAft>
              <a:buSzPts val="1400"/>
              <a:buChar char="•"/>
              <a:defRPr sz="1400"/>
            </a:lvl2pPr>
            <a:lvl3pPr marL="1371600" lvl="2" indent="-317500" algn="l">
              <a:lnSpc>
                <a:spcPct val="110000"/>
              </a:lnSpc>
              <a:spcBef>
                <a:spcPts val="600"/>
              </a:spcBef>
              <a:spcAft>
                <a:spcPts val="0"/>
              </a:spcAft>
              <a:buSzPts val="1400"/>
              <a:buChar char="•"/>
              <a:defRPr sz="1400"/>
            </a:lvl3pPr>
            <a:lvl4pPr marL="1828800" lvl="3" indent="-317500" algn="l">
              <a:lnSpc>
                <a:spcPct val="110000"/>
              </a:lnSpc>
              <a:spcBef>
                <a:spcPts val="600"/>
              </a:spcBef>
              <a:spcAft>
                <a:spcPts val="0"/>
              </a:spcAft>
              <a:buSzPts val="1400"/>
              <a:buChar char="•"/>
              <a:defRPr sz="1400"/>
            </a:lvl4pPr>
            <a:lvl5pPr marL="2286000" lvl="4" indent="-317500" algn="l">
              <a:lnSpc>
                <a:spcPct val="110000"/>
              </a:lnSpc>
              <a:spcBef>
                <a:spcPts val="600"/>
              </a:spcBef>
              <a:spcAft>
                <a:spcPts val="0"/>
              </a:spcAft>
              <a:buSzPts val="1400"/>
              <a:buChar char="•"/>
              <a:defRPr sz="1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8"/>
          <p:cNvSpPr txBox="1">
            <a:spLocks noGrp="1"/>
          </p:cNvSpPr>
          <p:nvPr>
            <p:ph type="body" idx="4"/>
          </p:nvPr>
        </p:nvSpPr>
        <p:spPr>
          <a:xfrm>
            <a:off x="4317181" y="1800000"/>
            <a:ext cx="3552000" cy="252012"/>
          </a:xfrm>
          <a:prstGeom prst="rect">
            <a:avLst/>
          </a:prstGeom>
          <a:solidFill>
            <a:srgbClr val="009CDE"/>
          </a:solidFill>
          <a:ln>
            <a:noFill/>
          </a:ln>
        </p:spPr>
        <p:txBody>
          <a:bodyPr spcFirstLastPara="1" wrap="square" lIns="72000" tIns="18000" rIns="72000" bIns="18000" anchor="ctr" anchorCtr="0">
            <a:normAutofit/>
          </a:bodyPr>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8"/>
          <p:cNvSpPr txBox="1">
            <a:spLocks noGrp="1"/>
          </p:cNvSpPr>
          <p:nvPr>
            <p:ph type="body" idx="5"/>
          </p:nvPr>
        </p:nvSpPr>
        <p:spPr>
          <a:xfrm>
            <a:off x="8154364" y="2160000"/>
            <a:ext cx="3552000" cy="38772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120"/>
              <a:buFont typeface="Arial"/>
              <a:buNone/>
              <a:defRPr sz="1400"/>
            </a:lvl1pPr>
            <a:lvl2pPr marL="914400" lvl="1" indent="-317500" algn="l">
              <a:lnSpc>
                <a:spcPct val="110000"/>
              </a:lnSpc>
              <a:spcBef>
                <a:spcPts val="600"/>
              </a:spcBef>
              <a:spcAft>
                <a:spcPts val="0"/>
              </a:spcAft>
              <a:buSzPts val="1400"/>
              <a:buChar char="•"/>
              <a:defRPr sz="1400"/>
            </a:lvl2pPr>
            <a:lvl3pPr marL="1371600" lvl="2" indent="-317500" algn="l">
              <a:lnSpc>
                <a:spcPct val="110000"/>
              </a:lnSpc>
              <a:spcBef>
                <a:spcPts val="600"/>
              </a:spcBef>
              <a:spcAft>
                <a:spcPts val="0"/>
              </a:spcAft>
              <a:buSzPts val="1400"/>
              <a:buChar char="•"/>
              <a:defRPr sz="1400"/>
            </a:lvl3pPr>
            <a:lvl4pPr marL="1828800" lvl="3" indent="-317500" algn="l">
              <a:lnSpc>
                <a:spcPct val="110000"/>
              </a:lnSpc>
              <a:spcBef>
                <a:spcPts val="600"/>
              </a:spcBef>
              <a:spcAft>
                <a:spcPts val="0"/>
              </a:spcAft>
              <a:buSzPts val="1400"/>
              <a:buChar char="•"/>
              <a:defRPr sz="1400"/>
            </a:lvl4pPr>
            <a:lvl5pPr marL="2286000" lvl="4" indent="-317500" algn="l">
              <a:lnSpc>
                <a:spcPct val="110000"/>
              </a:lnSpc>
              <a:spcBef>
                <a:spcPts val="600"/>
              </a:spcBef>
              <a:spcAft>
                <a:spcPts val="0"/>
              </a:spcAft>
              <a:buSzPts val="1400"/>
              <a:buChar char="•"/>
              <a:defRPr sz="1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8"/>
          <p:cNvSpPr txBox="1">
            <a:spLocks noGrp="1"/>
          </p:cNvSpPr>
          <p:nvPr>
            <p:ph type="body" idx="6"/>
          </p:nvPr>
        </p:nvSpPr>
        <p:spPr>
          <a:xfrm>
            <a:off x="8154364" y="1800000"/>
            <a:ext cx="3552000" cy="252012"/>
          </a:xfrm>
          <a:prstGeom prst="rect">
            <a:avLst/>
          </a:prstGeom>
          <a:solidFill>
            <a:srgbClr val="009CDE"/>
          </a:solidFill>
          <a:ln>
            <a:noFill/>
          </a:ln>
        </p:spPr>
        <p:txBody>
          <a:bodyPr spcFirstLastPara="1" wrap="square" lIns="72000" tIns="18000" rIns="72000" bIns="18000" anchor="ctr" anchorCtr="0">
            <a:normAutofit/>
          </a:bodyPr>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8"/>
          <p:cNvSpPr txBox="1">
            <a:spLocks noGrp="1"/>
          </p:cNvSpPr>
          <p:nvPr>
            <p:ph type="body" idx="7"/>
          </p:nvPr>
        </p:nvSpPr>
        <p:spPr>
          <a:xfrm>
            <a:off x="480485" y="1188003"/>
            <a:ext cx="816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8"/>
          <p:cNvSpPr txBox="1">
            <a:spLocks noGrp="1"/>
          </p:cNvSpPr>
          <p:nvPr>
            <p:ph type="dt" idx="10"/>
          </p:nvPr>
        </p:nvSpPr>
        <p:spPr>
          <a:xfrm>
            <a:off x="310663" y="6526267"/>
            <a:ext cx="4001692" cy="20857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8"/>
          <p:cNvSpPr txBox="1">
            <a:spLocks noGrp="1"/>
          </p:cNvSpPr>
          <p:nvPr>
            <p:ph type="sldNum" idx="12"/>
          </p:nvPr>
        </p:nvSpPr>
        <p:spPr>
          <a:xfrm>
            <a:off x="5951999" y="6611700"/>
            <a:ext cx="1016000" cy="208578"/>
          </a:xfrm>
          <a:prstGeom prst="rect">
            <a:avLst/>
          </a:prstGeom>
          <a:noFill/>
          <a:ln>
            <a:noFill/>
          </a:ln>
        </p:spPr>
        <p:txBody>
          <a:bodyPr spcFirstLastPara="1" wrap="square" lIns="0" tIns="0" rIns="0" bIns="0" anchor="t" anchorCtr="0">
            <a:noAutofit/>
          </a:bodyPr>
          <a:lstStyle>
            <a:lvl1pPr marL="0" lvl="0" indent="0" algn="r">
              <a:spcBef>
                <a:spcPts val="0"/>
              </a:spcBef>
              <a:buNone/>
              <a:defRPr sz="1100" b="0" i="0" u="none" strike="noStrike" cap="none">
                <a:solidFill>
                  <a:schemeClr val="dk1"/>
                </a:solidFill>
                <a:latin typeface="Arial"/>
                <a:ea typeface="Arial"/>
                <a:cs typeface="Arial"/>
                <a:sym typeface="Arial"/>
              </a:defRPr>
            </a:lvl1pPr>
            <a:lvl2pPr marL="0" lvl="1" indent="0" algn="r">
              <a:spcBef>
                <a:spcPts val="0"/>
              </a:spcBef>
              <a:buNone/>
              <a:defRPr sz="1100" b="0" i="0" u="none" strike="noStrike" cap="none">
                <a:solidFill>
                  <a:schemeClr val="dk1"/>
                </a:solidFill>
                <a:latin typeface="Arial"/>
                <a:ea typeface="Arial"/>
                <a:cs typeface="Arial"/>
                <a:sym typeface="Arial"/>
              </a:defRPr>
            </a:lvl2pPr>
            <a:lvl3pPr marL="0" lvl="2" indent="0" algn="r">
              <a:spcBef>
                <a:spcPts val="0"/>
              </a:spcBef>
              <a:buNone/>
              <a:defRPr sz="1100" b="0" i="0" u="none" strike="noStrike" cap="none">
                <a:solidFill>
                  <a:schemeClr val="dk1"/>
                </a:solidFill>
                <a:latin typeface="Arial"/>
                <a:ea typeface="Arial"/>
                <a:cs typeface="Arial"/>
                <a:sym typeface="Arial"/>
              </a:defRPr>
            </a:lvl3pPr>
            <a:lvl4pPr marL="0" lvl="3" indent="0" algn="r">
              <a:spcBef>
                <a:spcPts val="0"/>
              </a:spcBef>
              <a:buNone/>
              <a:defRPr sz="1100" b="0" i="0" u="none" strike="noStrike" cap="none">
                <a:solidFill>
                  <a:schemeClr val="dk1"/>
                </a:solidFill>
                <a:latin typeface="Arial"/>
                <a:ea typeface="Arial"/>
                <a:cs typeface="Arial"/>
                <a:sym typeface="Arial"/>
              </a:defRPr>
            </a:lvl4pPr>
            <a:lvl5pPr marL="0" lvl="4" indent="0" algn="r">
              <a:spcBef>
                <a:spcPts val="0"/>
              </a:spcBef>
              <a:buNone/>
              <a:defRPr sz="1100" b="0" i="0" u="none" strike="noStrike" cap="none">
                <a:solidFill>
                  <a:schemeClr val="dk1"/>
                </a:solidFill>
                <a:latin typeface="Arial"/>
                <a:ea typeface="Arial"/>
                <a:cs typeface="Arial"/>
                <a:sym typeface="Arial"/>
              </a:defRPr>
            </a:lvl5pPr>
            <a:lvl6pPr marL="0" lvl="5" indent="0" algn="r">
              <a:spcBef>
                <a:spcPts val="0"/>
              </a:spcBef>
              <a:buNone/>
              <a:defRPr sz="1100" b="0" i="0" u="none" strike="noStrike" cap="none">
                <a:solidFill>
                  <a:schemeClr val="dk1"/>
                </a:solidFill>
                <a:latin typeface="Arial"/>
                <a:ea typeface="Arial"/>
                <a:cs typeface="Arial"/>
                <a:sym typeface="Arial"/>
              </a:defRPr>
            </a:lvl6pPr>
            <a:lvl7pPr marL="0" lvl="6" indent="0" algn="r">
              <a:spcBef>
                <a:spcPts val="0"/>
              </a:spcBef>
              <a:buNone/>
              <a:defRPr sz="1100" b="0" i="0" u="none" strike="noStrike" cap="none">
                <a:solidFill>
                  <a:schemeClr val="dk1"/>
                </a:solidFill>
                <a:latin typeface="Arial"/>
                <a:ea typeface="Arial"/>
                <a:cs typeface="Arial"/>
                <a:sym typeface="Arial"/>
              </a:defRPr>
            </a:lvl7pPr>
            <a:lvl8pPr marL="0" lvl="7" indent="0" algn="r">
              <a:spcBef>
                <a:spcPts val="0"/>
              </a:spcBef>
              <a:buNone/>
              <a:defRPr sz="1100" b="0" i="0" u="none" strike="noStrike" cap="none">
                <a:solidFill>
                  <a:schemeClr val="dk1"/>
                </a:solidFill>
                <a:latin typeface="Arial"/>
                <a:ea typeface="Arial"/>
                <a:cs typeface="Arial"/>
                <a:sym typeface="Arial"/>
              </a:defRPr>
            </a:lvl8pPr>
            <a:lvl9pPr marL="0" lvl="8" indent="0" algn="r">
              <a:spcBef>
                <a:spcPts val="0"/>
              </a:spcBef>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57464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Image left / Text right white">
  <p:cSld name="Image left / Text right white">
    <p:spTree>
      <p:nvGrpSpPr>
        <p:cNvPr id="1" name="Shape 70"/>
        <p:cNvGrpSpPr/>
        <p:nvPr/>
      </p:nvGrpSpPr>
      <p:grpSpPr>
        <a:xfrm>
          <a:off x="0" y="0"/>
          <a:ext cx="0" cy="0"/>
          <a:chOff x="0" y="0"/>
          <a:chExt cx="0" cy="0"/>
        </a:xfrm>
      </p:grpSpPr>
      <p:sp>
        <p:nvSpPr>
          <p:cNvPr id="71" name="Google Shape;71;p9"/>
          <p:cNvSpPr txBox="1">
            <a:spLocks noGrp="1"/>
          </p:cNvSpPr>
          <p:nvPr>
            <p:ph type="body" idx="1"/>
          </p:nvPr>
        </p:nvSpPr>
        <p:spPr>
          <a:xfrm>
            <a:off x="6234364" y="1800000"/>
            <a:ext cx="5472000" cy="42372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440"/>
              <a:buNone/>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9"/>
          <p:cNvSpPr>
            <a:spLocks noGrp="1"/>
          </p:cNvSpPr>
          <p:nvPr>
            <p:ph type="pic" idx="2"/>
          </p:nvPr>
        </p:nvSpPr>
        <p:spPr>
          <a:xfrm>
            <a:off x="479999" y="1800000"/>
            <a:ext cx="5472000" cy="4237200"/>
          </a:xfrm>
          <a:prstGeom prst="rect">
            <a:avLst/>
          </a:prstGeom>
          <a:solidFill>
            <a:srgbClr val="D8D8D8"/>
          </a:solidFill>
          <a:ln>
            <a:noFill/>
          </a:ln>
        </p:spPr>
      </p:sp>
      <p:sp>
        <p:nvSpPr>
          <p:cNvPr id="73" name="Google Shape;73;p9"/>
          <p:cNvSpPr txBox="1">
            <a:spLocks noGrp="1"/>
          </p:cNvSpPr>
          <p:nvPr>
            <p:ph type="title"/>
          </p:nvPr>
        </p:nvSpPr>
        <p:spPr>
          <a:xfrm>
            <a:off x="874999" y="4243879"/>
            <a:ext cx="11566228"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9"/>
          <p:cNvSpPr txBox="1">
            <a:spLocks noGrp="1"/>
          </p:cNvSpPr>
          <p:nvPr>
            <p:ph type="body" idx="3"/>
          </p:nvPr>
        </p:nvSpPr>
        <p:spPr>
          <a:xfrm>
            <a:off x="480485" y="1188003"/>
            <a:ext cx="816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9"/>
          <p:cNvSpPr txBox="1">
            <a:spLocks noGrp="1"/>
          </p:cNvSpPr>
          <p:nvPr>
            <p:ph type="ftr" idx="11"/>
          </p:nvPr>
        </p:nvSpPr>
        <p:spPr>
          <a:xfrm>
            <a:off x="3795973" y="6559310"/>
            <a:ext cx="2264608"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9"/>
          <p:cNvSpPr txBox="1">
            <a:spLocks noGrp="1"/>
          </p:cNvSpPr>
          <p:nvPr>
            <p:ph type="sldNum" idx="12"/>
          </p:nvPr>
        </p:nvSpPr>
        <p:spPr>
          <a:xfrm>
            <a:off x="10823073" y="6588208"/>
            <a:ext cx="1016000" cy="208578"/>
          </a:xfrm>
          <a:prstGeom prst="rect">
            <a:avLst/>
          </a:prstGeom>
          <a:noFill/>
          <a:ln>
            <a:noFill/>
          </a:ln>
        </p:spPr>
        <p:txBody>
          <a:bodyPr spcFirstLastPara="1" wrap="square" lIns="0" tIns="0" rIns="0" bIns="0" anchor="t" anchorCtr="0">
            <a:noAutofit/>
          </a:bodyPr>
          <a:lstStyle>
            <a:lvl1pPr marL="0" lvl="0" indent="0" algn="r">
              <a:spcBef>
                <a:spcPts val="0"/>
              </a:spcBef>
              <a:buNone/>
              <a:defRPr sz="1100" b="0" i="0" u="none" strike="noStrike" cap="none">
                <a:solidFill>
                  <a:schemeClr val="dk1"/>
                </a:solidFill>
                <a:latin typeface="Arial"/>
                <a:ea typeface="Arial"/>
                <a:cs typeface="Arial"/>
                <a:sym typeface="Arial"/>
              </a:defRPr>
            </a:lvl1pPr>
            <a:lvl2pPr marL="0" lvl="1" indent="0" algn="r">
              <a:spcBef>
                <a:spcPts val="0"/>
              </a:spcBef>
              <a:buNone/>
              <a:defRPr sz="1100" b="0" i="0" u="none" strike="noStrike" cap="none">
                <a:solidFill>
                  <a:schemeClr val="dk1"/>
                </a:solidFill>
                <a:latin typeface="Arial"/>
                <a:ea typeface="Arial"/>
                <a:cs typeface="Arial"/>
                <a:sym typeface="Arial"/>
              </a:defRPr>
            </a:lvl2pPr>
            <a:lvl3pPr marL="0" lvl="2" indent="0" algn="r">
              <a:spcBef>
                <a:spcPts val="0"/>
              </a:spcBef>
              <a:buNone/>
              <a:defRPr sz="1100" b="0" i="0" u="none" strike="noStrike" cap="none">
                <a:solidFill>
                  <a:schemeClr val="dk1"/>
                </a:solidFill>
                <a:latin typeface="Arial"/>
                <a:ea typeface="Arial"/>
                <a:cs typeface="Arial"/>
                <a:sym typeface="Arial"/>
              </a:defRPr>
            </a:lvl3pPr>
            <a:lvl4pPr marL="0" lvl="3" indent="0" algn="r">
              <a:spcBef>
                <a:spcPts val="0"/>
              </a:spcBef>
              <a:buNone/>
              <a:defRPr sz="1100" b="0" i="0" u="none" strike="noStrike" cap="none">
                <a:solidFill>
                  <a:schemeClr val="dk1"/>
                </a:solidFill>
                <a:latin typeface="Arial"/>
                <a:ea typeface="Arial"/>
                <a:cs typeface="Arial"/>
                <a:sym typeface="Arial"/>
              </a:defRPr>
            </a:lvl4pPr>
            <a:lvl5pPr marL="0" lvl="4" indent="0" algn="r">
              <a:spcBef>
                <a:spcPts val="0"/>
              </a:spcBef>
              <a:buNone/>
              <a:defRPr sz="1100" b="0" i="0" u="none" strike="noStrike" cap="none">
                <a:solidFill>
                  <a:schemeClr val="dk1"/>
                </a:solidFill>
                <a:latin typeface="Arial"/>
                <a:ea typeface="Arial"/>
                <a:cs typeface="Arial"/>
                <a:sym typeface="Arial"/>
              </a:defRPr>
            </a:lvl5pPr>
            <a:lvl6pPr marL="0" lvl="5" indent="0" algn="r">
              <a:spcBef>
                <a:spcPts val="0"/>
              </a:spcBef>
              <a:buNone/>
              <a:defRPr sz="1100" b="0" i="0" u="none" strike="noStrike" cap="none">
                <a:solidFill>
                  <a:schemeClr val="dk1"/>
                </a:solidFill>
                <a:latin typeface="Arial"/>
                <a:ea typeface="Arial"/>
                <a:cs typeface="Arial"/>
                <a:sym typeface="Arial"/>
              </a:defRPr>
            </a:lvl6pPr>
            <a:lvl7pPr marL="0" lvl="6" indent="0" algn="r">
              <a:spcBef>
                <a:spcPts val="0"/>
              </a:spcBef>
              <a:buNone/>
              <a:defRPr sz="1100" b="0" i="0" u="none" strike="noStrike" cap="none">
                <a:solidFill>
                  <a:schemeClr val="dk1"/>
                </a:solidFill>
                <a:latin typeface="Arial"/>
                <a:ea typeface="Arial"/>
                <a:cs typeface="Arial"/>
                <a:sym typeface="Arial"/>
              </a:defRPr>
            </a:lvl7pPr>
            <a:lvl8pPr marL="0" lvl="7" indent="0" algn="r">
              <a:spcBef>
                <a:spcPts val="0"/>
              </a:spcBef>
              <a:buNone/>
              <a:defRPr sz="1100" b="0" i="0" u="none" strike="noStrike" cap="none">
                <a:solidFill>
                  <a:schemeClr val="dk1"/>
                </a:solidFill>
                <a:latin typeface="Arial"/>
                <a:ea typeface="Arial"/>
                <a:cs typeface="Arial"/>
                <a:sym typeface="Arial"/>
              </a:defRPr>
            </a:lvl8pPr>
            <a:lvl9pPr marL="0" lvl="8" indent="0" algn="r">
              <a:spcBef>
                <a:spcPts val="0"/>
              </a:spcBef>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7" name="Google Shape;77;p9"/>
          <p:cNvSpPr txBox="1">
            <a:spLocks noGrp="1"/>
          </p:cNvSpPr>
          <p:nvPr>
            <p:ph type="dt" idx="10"/>
          </p:nvPr>
        </p:nvSpPr>
        <p:spPr>
          <a:xfrm>
            <a:off x="310663" y="6526267"/>
            <a:ext cx="4001692" cy="20857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1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9"/>
          <p:cNvSpPr txBox="1"/>
          <p:nvPr/>
        </p:nvSpPr>
        <p:spPr>
          <a:xfrm>
            <a:off x="5951999" y="6611700"/>
            <a:ext cx="1016000" cy="208578"/>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US" sz="1100" b="0" i="0" u="none" strike="noStrike" cap="none">
                <a:solidFill>
                  <a:schemeClr val="dk1"/>
                </a:solidFill>
                <a:latin typeface="Arial"/>
                <a:ea typeface="Arial"/>
                <a:cs typeface="Arial"/>
                <a:sym typeface="Arial"/>
              </a:rPr>
              <a:t>‹#›</a:t>
            </a:fld>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82878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Quotation white">
  <p:cSld name="Quotation white">
    <p:spTree>
      <p:nvGrpSpPr>
        <p:cNvPr id="1" name="Shape 79"/>
        <p:cNvGrpSpPr/>
        <p:nvPr/>
      </p:nvGrpSpPr>
      <p:grpSpPr>
        <a:xfrm>
          <a:off x="0" y="0"/>
          <a:ext cx="0" cy="0"/>
          <a:chOff x="0" y="0"/>
          <a:chExt cx="0" cy="0"/>
        </a:xfrm>
      </p:grpSpPr>
      <p:sp>
        <p:nvSpPr>
          <p:cNvPr id="80" name="Google Shape;80;p10"/>
          <p:cNvSpPr txBox="1">
            <a:spLocks noGrp="1"/>
          </p:cNvSpPr>
          <p:nvPr>
            <p:ph type="body" idx="1"/>
          </p:nvPr>
        </p:nvSpPr>
        <p:spPr>
          <a:xfrm>
            <a:off x="6234364" y="1800000"/>
            <a:ext cx="5472000" cy="4237200"/>
          </a:xfrm>
          <a:prstGeom prst="rect">
            <a:avLst/>
          </a:prstGeom>
          <a:solidFill>
            <a:srgbClr val="009CDE"/>
          </a:solidFill>
          <a:ln>
            <a:noFill/>
          </a:ln>
        </p:spPr>
        <p:txBody>
          <a:bodyPr spcFirstLastPara="1" wrap="square" lIns="144000" tIns="144000" rIns="144000" bIns="144000" anchor="t" anchorCtr="0">
            <a:noAutofit/>
          </a:bodyPr>
          <a:lstStyle>
            <a:lvl1pPr marL="457200" lvl="0" indent="-228600" algn="l">
              <a:lnSpc>
                <a:spcPct val="110000"/>
              </a:lnSpc>
              <a:spcBef>
                <a:spcPts val="1000"/>
              </a:spcBef>
              <a:spcAft>
                <a:spcPts val="0"/>
              </a:spcAft>
              <a:buSzPts val="1120"/>
              <a:buFont typeface="Arial"/>
              <a:buNone/>
              <a:defRPr sz="1400" b="1">
                <a:solidFill>
                  <a:schemeClr val="lt1"/>
                </a:solidFill>
                <a:latin typeface="Arial"/>
                <a:ea typeface="Arial"/>
                <a:cs typeface="Arial"/>
                <a:sym typeface="Arial"/>
              </a:defRPr>
            </a:lvl1pPr>
            <a:lvl2pPr marL="914400" lvl="1" indent="-317500" algn="l">
              <a:lnSpc>
                <a:spcPct val="110000"/>
              </a:lnSpc>
              <a:spcBef>
                <a:spcPts val="600"/>
              </a:spcBef>
              <a:spcAft>
                <a:spcPts val="0"/>
              </a:spcAft>
              <a:buClr>
                <a:schemeClr val="lt1"/>
              </a:buClr>
              <a:buSzPts val="1400"/>
              <a:buChar char="•"/>
              <a:defRPr sz="1400">
                <a:solidFill>
                  <a:schemeClr val="lt1"/>
                </a:solidFill>
                <a:latin typeface="Arial"/>
                <a:ea typeface="Arial"/>
                <a:cs typeface="Arial"/>
                <a:sym typeface="Arial"/>
              </a:defRPr>
            </a:lvl2pPr>
            <a:lvl3pPr marL="1371600" lvl="2" indent="-317500" algn="l">
              <a:lnSpc>
                <a:spcPct val="110000"/>
              </a:lnSpc>
              <a:spcBef>
                <a:spcPts val="600"/>
              </a:spcBef>
              <a:spcAft>
                <a:spcPts val="0"/>
              </a:spcAft>
              <a:buClr>
                <a:schemeClr val="lt1"/>
              </a:buClr>
              <a:buSzPts val="1400"/>
              <a:buChar char="•"/>
              <a:defRPr sz="1400">
                <a:solidFill>
                  <a:schemeClr val="lt1"/>
                </a:solidFill>
                <a:latin typeface="Arial"/>
                <a:ea typeface="Arial"/>
                <a:cs typeface="Arial"/>
                <a:sym typeface="Arial"/>
              </a:defRPr>
            </a:lvl3pPr>
            <a:lvl4pPr marL="1828800" lvl="3" indent="-317500" algn="l">
              <a:lnSpc>
                <a:spcPct val="110000"/>
              </a:lnSpc>
              <a:spcBef>
                <a:spcPts val="600"/>
              </a:spcBef>
              <a:spcAft>
                <a:spcPts val="0"/>
              </a:spcAft>
              <a:buClr>
                <a:schemeClr val="lt1"/>
              </a:buClr>
              <a:buSzPts val="1400"/>
              <a:buChar char="•"/>
              <a:defRPr sz="1400">
                <a:solidFill>
                  <a:schemeClr val="lt1"/>
                </a:solidFill>
                <a:latin typeface="Arial"/>
                <a:ea typeface="Arial"/>
                <a:cs typeface="Arial"/>
                <a:sym typeface="Arial"/>
              </a:defRPr>
            </a:lvl4pPr>
            <a:lvl5pPr marL="2286000" lvl="4" indent="-317500" algn="l">
              <a:lnSpc>
                <a:spcPct val="110000"/>
              </a:lnSpc>
              <a:spcBef>
                <a:spcPts val="600"/>
              </a:spcBef>
              <a:spcAft>
                <a:spcPts val="0"/>
              </a:spcAft>
              <a:buClr>
                <a:schemeClr val="lt1"/>
              </a:buClr>
              <a:buSzPts val="1400"/>
              <a:buChar char="•"/>
              <a:defRPr sz="1400">
                <a:solidFill>
                  <a:schemeClr val="lt1"/>
                </a:solidFill>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0"/>
          <p:cNvSpPr>
            <a:spLocks noGrp="1"/>
          </p:cNvSpPr>
          <p:nvPr>
            <p:ph type="pic" idx="2"/>
          </p:nvPr>
        </p:nvSpPr>
        <p:spPr>
          <a:xfrm>
            <a:off x="479999" y="1800000"/>
            <a:ext cx="5472000" cy="4237200"/>
          </a:xfrm>
          <a:prstGeom prst="rect">
            <a:avLst/>
          </a:prstGeom>
          <a:solidFill>
            <a:srgbClr val="D8D8D8"/>
          </a:solidFill>
          <a:ln>
            <a:noFill/>
          </a:ln>
        </p:spPr>
      </p:sp>
      <p:sp>
        <p:nvSpPr>
          <p:cNvPr id="82" name="Google Shape;82;p10"/>
          <p:cNvSpPr txBox="1">
            <a:spLocks noGrp="1"/>
          </p:cNvSpPr>
          <p:nvPr>
            <p:ph type="dt" idx="10"/>
          </p:nvPr>
        </p:nvSpPr>
        <p:spPr>
          <a:xfrm>
            <a:off x="480000" y="6588208"/>
            <a:ext cx="790001"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0"/>
          <p:cNvSpPr txBox="1">
            <a:spLocks noGrp="1"/>
          </p:cNvSpPr>
          <p:nvPr>
            <p:ph type="ftr" idx="11"/>
          </p:nvPr>
        </p:nvSpPr>
        <p:spPr>
          <a:xfrm>
            <a:off x="1392992" y="6588208"/>
            <a:ext cx="2264608"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0"/>
          <p:cNvSpPr txBox="1">
            <a:spLocks noGrp="1"/>
          </p:cNvSpPr>
          <p:nvPr>
            <p:ph type="sldNum" idx="12"/>
          </p:nvPr>
        </p:nvSpPr>
        <p:spPr>
          <a:xfrm>
            <a:off x="11416433" y="6588208"/>
            <a:ext cx="289931"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5" name="Google Shape;85;p10"/>
          <p:cNvSpPr txBox="1">
            <a:spLocks noGrp="1"/>
          </p:cNvSpPr>
          <p:nvPr>
            <p:ph type="body" idx="3"/>
          </p:nvPr>
        </p:nvSpPr>
        <p:spPr>
          <a:xfrm>
            <a:off x="480000" y="6293651"/>
            <a:ext cx="11226365" cy="208579"/>
          </a:xfrm>
          <a:prstGeom prst="rect">
            <a:avLst/>
          </a:prstGeom>
          <a:noFill/>
          <a:ln>
            <a:noFill/>
          </a:ln>
        </p:spPr>
        <p:txBody>
          <a:bodyPr spcFirstLastPara="1" wrap="square" lIns="18000" tIns="0" rIns="18000" bIns="0" anchor="t" anchorCtr="0">
            <a:normAutofit/>
          </a:bodyPr>
          <a:lstStyle>
            <a:lvl1pPr marL="457200" lvl="0" indent="-228600" algn="l">
              <a:lnSpc>
                <a:spcPct val="110000"/>
              </a:lnSpc>
              <a:spcBef>
                <a:spcPts val="1000"/>
              </a:spcBef>
              <a:spcAft>
                <a:spcPts val="0"/>
              </a:spcAft>
              <a:buSzPts val="640"/>
              <a:buFont typeface="Arial"/>
              <a:buNone/>
              <a:defRPr sz="8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10"/>
          <p:cNvSpPr txBox="1">
            <a:spLocks noGrp="1"/>
          </p:cNvSpPr>
          <p:nvPr>
            <p:ph type="title"/>
          </p:nvPr>
        </p:nvSpPr>
        <p:spPr>
          <a:xfrm>
            <a:off x="874999" y="4243879"/>
            <a:ext cx="11566228"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10"/>
          <p:cNvSpPr txBox="1">
            <a:spLocks noGrp="1"/>
          </p:cNvSpPr>
          <p:nvPr>
            <p:ph type="body" idx="4"/>
          </p:nvPr>
        </p:nvSpPr>
        <p:spPr>
          <a:xfrm>
            <a:off x="480485" y="1188003"/>
            <a:ext cx="816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60975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896C62-C2E3-40CE-BFD4-0FE416C82343}" type="datetimeFigureOut">
              <a:rPr lang="en-US" smtClean="0"/>
              <a:t>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39342592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Large Image white">
  <p:cSld name="Large Image white">
    <p:spTree>
      <p:nvGrpSpPr>
        <p:cNvPr id="1" name="Shape 88"/>
        <p:cNvGrpSpPr/>
        <p:nvPr/>
      </p:nvGrpSpPr>
      <p:grpSpPr>
        <a:xfrm>
          <a:off x="0" y="0"/>
          <a:ext cx="0" cy="0"/>
          <a:chOff x="0" y="0"/>
          <a:chExt cx="0" cy="0"/>
        </a:xfrm>
      </p:grpSpPr>
      <p:sp>
        <p:nvSpPr>
          <p:cNvPr id="89" name="Google Shape;89;p11"/>
          <p:cNvSpPr>
            <a:spLocks noGrp="1"/>
          </p:cNvSpPr>
          <p:nvPr>
            <p:ph type="pic" idx="2"/>
          </p:nvPr>
        </p:nvSpPr>
        <p:spPr>
          <a:xfrm>
            <a:off x="479999" y="1800000"/>
            <a:ext cx="11226364" cy="4237200"/>
          </a:xfrm>
          <a:prstGeom prst="rect">
            <a:avLst/>
          </a:prstGeom>
          <a:solidFill>
            <a:srgbClr val="D8D8D8"/>
          </a:solidFill>
          <a:ln>
            <a:noFill/>
          </a:ln>
        </p:spPr>
      </p:sp>
      <p:sp>
        <p:nvSpPr>
          <p:cNvPr id="90" name="Google Shape;90;p11"/>
          <p:cNvSpPr txBox="1">
            <a:spLocks noGrp="1"/>
          </p:cNvSpPr>
          <p:nvPr>
            <p:ph type="dt" idx="10"/>
          </p:nvPr>
        </p:nvSpPr>
        <p:spPr>
          <a:xfrm>
            <a:off x="480000" y="6588208"/>
            <a:ext cx="790001"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1"/>
          <p:cNvSpPr txBox="1">
            <a:spLocks noGrp="1"/>
          </p:cNvSpPr>
          <p:nvPr>
            <p:ph type="ftr" idx="11"/>
          </p:nvPr>
        </p:nvSpPr>
        <p:spPr>
          <a:xfrm>
            <a:off x="1392992" y="6588208"/>
            <a:ext cx="2264608"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1"/>
          <p:cNvSpPr txBox="1">
            <a:spLocks noGrp="1"/>
          </p:cNvSpPr>
          <p:nvPr>
            <p:ph type="sldNum" idx="12"/>
          </p:nvPr>
        </p:nvSpPr>
        <p:spPr>
          <a:xfrm>
            <a:off x="11416433" y="6588208"/>
            <a:ext cx="289931"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3" name="Google Shape;93;p11"/>
          <p:cNvSpPr txBox="1">
            <a:spLocks noGrp="1"/>
          </p:cNvSpPr>
          <p:nvPr>
            <p:ph type="body" idx="1"/>
          </p:nvPr>
        </p:nvSpPr>
        <p:spPr>
          <a:xfrm>
            <a:off x="480000" y="6293651"/>
            <a:ext cx="11226365" cy="208579"/>
          </a:xfrm>
          <a:prstGeom prst="rect">
            <a:avLst/>
          </a:prstGeom>
          <a:noFill/>
          <a:ln>
            <a:noFill/>
          </a:ln>
        </p:spPr>
        <p:txBody>
          <a:bodyPr spcFirstLastPara="1" wrap="square" lIns="18000" tIns="0" rIns="18000" bIns="0" anchor="t" anchorCtr="0">
            <a:normAutofit/>
          </a:bodyPr>
          <a:lstStyle>
            <a:lvl1pPr marL="457200" lvl="0" indent="-228600" algn="l">
              <a:lnSpc>
                <a:spcPct val="110000"/>
              </a:lnSpc>
              <a:spcBef>
                <a:spcPts val="1000"/>
              </a:spcBef>
              <a:spcAft>
                <a:spcPts val="0"/>
              </a:spcAft>
              <a:buSzPts val="640"/>
              <a:buFont typeface="Arial"/>
              <a:buNone/>
              <a:defRPr sz="8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11"/>
          <p:cNvSpPr txBox="1">
            <a:spLocks noGrp="1"/>
          </p:cNvSpPr>
          <p:nvPr>
            <p:ph type="title"/>
          </p:nvPr>
        </p:nvSpPr>
        <p:spPr>
          <a:xfrm>
            <a:off x="874999" y="4243879"/>
            <a:ext cx="11566228"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11"/>
          <p:cNvSpPr txBox="1">
            <a:spLocks noGrp="1"/>
          </p:cNvSpPr>
          <p:nvPr>
            <p:ph type="body" idx="3"/>
          </p:nvPr>
        </p:nvSpPr>
        <p:spPr>
          <a:xfrm>
            <a:off x="480485" y="1188003"/>
            <a:ext cx="816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716401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hapter Intro large Text white">
  <p:cSld name="Chapter Intro large Text white">
    <p:spTree>
      <p:nvGrpSpPr>
        <p:cNvPr id="1" name="Shape 96"/>
        <p:cNvGrpSpPr/>
        <p:nvPr/>
      </p:nvGrpSpPr>
      <p:grpSpPr>
        <a:xfrm>
          <a:off x="0" y="0"/>
          <a:ext cx="0" cy="0"/>
          <a:chOff x="0" y="0"/>
          <a:chExt cx="0" cy="0"/>
        </a:xfrm>
      </p:grpSpPr>
      <p:sp>
        <p:nvSpPr>
          <p:cNvPr id="97" name="Google Shape;97;p12"/>
          <p:cNvSpPr txBox="1">
            <a:spLocks noGrp="1"/>
          </p:cNvSpPr>
          <p:nvPr>
            <p:ph type="dt" idx="10"/>
          </p:nvPr>
        </p:nvSpPr>
        <p:spPr>
          <a:xfrm>
            <a:off x="480000" y="6588208"/>
            <a:ext cx="790001"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2"/>
          <p:cNvSpPr txBox="1">
            <a:spLocks noGrp="1"/>
          </p:cNvSpPr>
          <p:nvPr>
            <p:ph type="ftr" idx="11"/>
          </p:nvPr>
        </p:nvSpPr>
        <p:spPr>
          <a:xfrm>
            <a:off x="1392992" y="6588208"/>
            <a:ext cx="2264608"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2"/>
          <p:cNvSpPr txBox="1">
            <a:spLocks noGrp="1"/>
          </p:cNvSpPr>
          <p:nvPr>
            <p:ph type="sldNum" idx="12"/>
          </p:nvPr>
        </p:nvSpPr>
        <p:spPr>
          <a:xfrm>
            <a:off x="11416433" y="6588208"/>
            <a:ext cx="289931"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0" name="Google Shape;100;p12"/>
          <p:cNvSpPr txBox="1">
            <a:spLocks noGrp="1"/>
          </p:cNvSpPr>
          <p:nvPr>
            <p:ph type="body" idx="1"/>
          </p:nvPr>
        </p:nvSpPr>
        <p:spPr>
          <a:xfrm>
            <a:off x="480000" y="6293651"/>
            <a:ext cx="11226365" cy="208579"/>
          </a:xfrm>
          <a:prstGeom prst="rect">
            <a:avLst/>
          </a:prstGeom>
          <a:noFill/>
          <a:ln>
            <a:noFill/>
          </a:ln>
        </p:spPr>
        <p:txBody>
          <a:bodyPr spcFirstLastPara="1" wrap="square" lIns="18000" tIns="0" rIns="18000" bIns="0" anchor="t" anchorCtr="0">
            <a:normAutofit/>
          </a:bodyPr>
          <a:lstStyle>
            <a:lvl1pPr marL="457200" lvl="0" indent="-228600" algn="l">
              <a:lnSpc>
                <a:spcPct val="110000"/>
              </a:lnSpc>
              <a:spcBef>
                <a:spcPts val="1000"/>
              </a:spcBef>
              <a:spcAft>
                <a:spcPts val="0"/>
              </a:spcAft>
              <a:buSzPts val="640"/>
              <a:buFont typeface="Arial"/>
              <a:buNone/>
              <a:defRPr sz="8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12"/>
          <p:cNvSpPr txBox="1">
            <a:spLocks noGrp="1"/>
          </p:cNvSpPr>
          <p:nvPr>
            <p:ph type="title"/>
          </p:nvPr>
        </p:nvSpPr>
        <p:spPr>
          <a:xfrm>
            <a:off x="874999" y="4243879"/>
            <a:ext cx="11566228"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2"/>
          <p:cNvSpPr txBox="1">
            <a:spLocks noGrp="1"/>
          </p:cNvSpPr>
          <p:nvPr>
            <p:ph type="body" idx="2"/>
          </p:nvPr>
        </p:nvSpPr>
        <p:spPr>
          <a:xfrm>
            <a:off x="480485" y="1188003"/>
            <a:ext cx="816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12"/>
          <p:cNvSpPr txBox="1">
            <a:spLocks noGrp="1"/>
          </p:cNvSpPr>
          <p:nvPr>
            <p:ph type="body" idx="3"/>
          </p:nvPr>
        </p:nvSpPr>
        <p:spPr>
          <a:xfrm>
            <a:off x="479999" y="1800000"/>
            <a:ext cx="11226365" cy="42372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1000"/>
              </a:spcBef>
              <a:spcAft>
                <a:spcPts val="0"/>
              </a:spcAft>
              <a:buSzPts val="1120"/>
              <a:buFont typeface="Arial"/>
              <a:buNone/>
              <a:defRPr sz="1400" b="1">
                <a:solidFill>
                  <a:schemeClr val="dk1"/>
                </a:solidFill>
                <a:latin typeface="Arial"/>
                <a:ea typeface="Arial"/>
                <a:cs typeface="Arial"/>
                <a:sym typeface="Arial"/>
              </a:defRPr>
            </a:lvl1pPr>
            <a:lvl2pPr marL="914400" lvl="1" indent="-317500" algn="l">
              <a:lnSpc>
                <a:spcPct val="110000"/>
              </a:lnSpc>
              <a:spcBef>
                <a:spcPts val="600"/>
              </a:spcBef>
              <a:spcAft>
                <a:spcPts val="0"/>
              </a:spcAft>
              <a:buSzPts val="1400"/>
              <a:buChar char="•"/>
              <a:defRPr sz="1400">
                <a:solidFill>
                  <a:schemeClr val="dk1"/>
                </a:solidFill>
                <a:latin typeface="Arial"/>
                <a:ea typeface="Arial"/>
                <a:cs typeface="Arial"/>
                <a:sym typeface="Arial"/>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169625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Chapter Intro Image white">
  <p:cSld name="Chapter Intro Image white">
    <p:spTree>
      <p:nvGrpSpPr>
        <p:cNvPr id="1" name="Shape 104"/>
        <p:cNvGrpSpPr/>
        <p:nvPr/>
      </p:nvGrpSpPr>
      <p:grpSpPr>
        <a:xfrm>
          <a:off x="0" y="0"/>
          <a:ext cx="0" cy="0"/>
          <a:chOff x="0" y="0"/>
          <a:chExt cx="0" cy="0"/>
        </a:xfrm>
      </p:grpSpPr>
      <p:sp>
        <p:nvSpPr>
          <p:cNvPr id="105" name="Google Shape;105;p13"/>
          <p:cNvSpPr>
            <a:spLocks noGrp="1"/>
          </p:cNvSpPr>
          <p:nvPr>
            <p:ph type="pic" idx="2"/>
          </p:nvPr>
        </p:nvSpPr>
        <p:spPr>
          <a:xfrm>
            <a:off x="0" y="3"/>
            <a:ext cx="12192000" cy="6857999"/>
          </a:xfrm>
          <a:prstGeom prst="rect">
            <a:avLst/>
          </a:prstGeom>
          <a:solidFill>
            <a:schemeClr val="lt1"/>
          </a:solidFill>
          <a:ln>
            <a:noFill/>
          </a:ln>
        </p:spPr>
      </p:sp>
      <p:sp>
        <p:nvSpPr>
          <p:cNvPr id="106" name="Google Shape;106;p13"/>
          <p:cNvSpPr txBox="1">
            <a:spLocks noGrp="1"/>
          </p:cNvSpPr>
          <p:nvPr>
            <p:ph type="body" idx="1"/>
          </p:nvPr>
        </p:nvSpPr>
        <p:spPr>
          <a:xfrm>
            <a:off x="2" y="1800000"/>
            <a:ext cx="4279900" cy="1649446"/>
          </a:xfrm>
          <a:prstGeom prst="rect">
            <a:avLst/>
          </a:prstGeom>
          <a:solidFill>
            <a:schemeClr val="dk2">
              <a:alpha val="89803"/>
            </a:schemeClr>
          </a:solidFill>
          <a:ln>
            <a:noFill/>
          </a:ln>
        </p:spPr>
        <p:txBody>
          <a:bodyPr spcFirstLastPara="1" wrap="square" lIns="360000" tIns="180000" rIns="360000" bIns="180000" anchor="t" anchorCtr="0">
            <a:noAutofit/>
          </a:bodyPr>
          <a:lstStyle>
            <a:lvl1pPr marL="457200" lvl="0" indent="-228600" algn="l">
              <a:lnSpc>
                <a:spcPct val="110000"/>
              </a:lnSpc>
              <a:spcBef>
                <a:spcPts val="1000"/>
              </a:spcBef>
              <a:spcAft>
                <a:spcPts val="0"/>
              </a:spcAft>
              <a:buSzPts val="2240"/>
              <a:buFont typeface="Arial"/>
              <a:buNone/>
              <a:defRPr sz="2800" b="1">
                <a:solidFill>
                  <a:schemeClr val="lt1"/>
                </a:solidFill>
                <a:latin typeface="Arial"/>
                <a:ea typeface="Arial"/>
                <a:cs typeface="Arial"/>
                <a:sym typeface="Arial"/>
              </a:defRPr>
            </a:lvl1pPr>
            <a:lvl2pPr marL="914400" lvl="1" indent="-406400" algn="l">
              <a:lnSpc>
                <a:spcPct val="110000"/>
              </a:lnSpc>
              <a:spcBef>
                <a:spcPts val="600"/>
              </a:spcBef>
              <a:spcAft>
                <a:spcPts val="0"/>
              </a:spcAft>
              <a:buClr>
                <a:schemeClr val="lt1"/>
              </a:buClr>
              <a:buSzPts val="2800"/>
              <a:buChar char="•"/>
              <a:defRPr sz="2800">
                <a:solidFill>
                  <a:schemeClr val="lt1"/>
                </a:solidFill>
                <a:latin typeface="Arial"/>
                <a:ea typeface="Arial"/>
                <a:cs typeface="Arial"/>
                <a:sym typeface="Arial"/>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13"/>
          <p:cNvSpPr txBox="1">
            <a:spLocks noGrp="1"/>
          </p:cNvSpPr>
          <p:nvPr>
            <p:ph type="dt" idx="10"/>
          </p:nvPr>
        </p:nvSpPr>
        <p:spPr>
          <a:xfrm>
            <a:off x="480000" y="6588208"/>
            <a:ext cx="790001"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3"/>
          <p:cNvSpPr txBox="1">
            <a:spLocks noGrp="1"/>
          </p:cNvSpPr>
          <p:nvPr>
            <p:ph type="ftr" idx="11"/>
          </p:nvPr>
        </p:nvSpPr>
        <p:spPr>
          <a:xfrm>
            <a:off x="1392992" y="6588208"/>
            <a:ext cx="2264608"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3"/>
          <p:cNvSpPr txBox="1">
            <a:spLocks noGrp="1"/>
          </p:cNvSpPr>
          <p:nvPr>
            <p:ph type="sldNum" idx="12"/>
          </p:nvPr>
        </p:nvSpPr>
        <p:spPr>
          <a:xfrm>
            <a:off x="11416433" y="6588208"/>
            <a:ext cx="289931" cy="180000"/>
          </a:xfrm>
          <a:prstGeom prst="rect">
            <a:avLst/>
          </a:prstGeom>
          <a:noFill/>
          <a:ln>
            <a:noFill/>
          </a:ln>
        </p:spPr>
        <p:txBody>
          <a:bodyPr spcFirstLastPara="1" wrap="square" lIns="0" tIns="0" rIns="0" bIns="0" anchor="t" anchorCtr="0">
            <a:noAutofit/>
          </a:bodyPr>
          <a:lstStyle>
            <a:lvl1pPr marL="0" lvl="0" indent="0" algn="r">
              <a:spcBef>
                <a:spcPts val="0"/>
              </a:spcBef>
              <a:buNone/>
              <a:defRPr sz="800" b="0" i="0" u="none" strike="noStrike" cap="none">
                <a:solidFill>
                  <a:schemeClr val="dk1"/>
                </a:solidFill>
                <a:latin typeface="Arial"/>
                <a:ea typeface="Arial"/>
                <a:cs typeface="Arial"/>
                <a:sym typeface="Arial"/>
              </a:defRPr>
            </a:lvl1pPr>
            <a:lvl2pPr marL="0" lvl="1" indent="0" algn="r">
              <a:spcBef>
                <a:spcPts val="0"/>
              </a:spcBef>
              <a:buNone/>
              <a:defRPr sz="800" b="0" i="0" u="none" strike="noStrike" cap="none">
                <a:solidFill>
                  <a:schemeClr val="dk1"/>
                </a:solidFill>
                <a:latin typeface="Arial"/>
                <a:ea typeface="Arial"/>
                <a:cs typeface="Arial"/>
                <a:sym typeface="Arial"/>
              </a:defRPr>
            </a:lvl2pPr>
            <a:lvl3pPr marL="0" lvl="2" indent="0" algn="r">
              <a:spcBef>
                <a:spcPts val="0"/>
              </a:spcBef>
              <a:buNone/>
              <a:defRPr sz="800" b="0" i="0" u="none" strike="noStrike" cap="none">
                <a:solidFill>
                  <a:schemeClr val="dk1"/>
                </a:solidFill>
                <a:latin typeface="Arial"/>
                <a:ea typeface="Arial"/>
                <a:cs typeface="Arial"/>
                <a:sym typeface="Arial"/>
              </a:defRPr>
            </a:lvl3pPr>
            <a:lvl4pPr marL="0" lvl="3" indent="0" algn="r">
              <a:spcBef>
                <a:spcPts val="0"/>
              </a:spcBef>
              <a:buNone/>
              <a:defRPr sz="800" b="0" i="0" u="none" strike="noStrike" cap="none">
                <a:solidFill>
                  <a:schemeClr val="dk1"/>
                </a:solidFill>
                <a:latin typeface="Arial"/>
                <a:ea typeface="Arial"/>
                <a:cs typeface="Arial"/>
                <a:sym typeface="Arial"/>
              </a:defRPr>
            </a:lvl4pPr>
            <a:lvl5pPr marL="0" lvl="4" indent="0" algn="r">
              <a:spcBef>
                <a:spcPts val="0"/>
              </a:spcBef>
              <a:buNone/>
              <a:defRPr sz="800" b="0" i="0" u="none" strike="noStrike" cap="none">
                <a:solidFill>
                  <a:schemeClr val="dk1"/>
                </a:solidFill>
                <a:latin typeface="Arial"/>
                <a:ea typeface="Arial"/>
                <a:cs typeface="Arial"/>
                <a:sym typeface="Arial"/>
              </a:defRPr>
            </a:lvl5pPr>
            <a:lvl6pPr marL="0" lvl="5" indent="0" algn="r">
              <a:spcBef>
                <a:spcPts val="0"/>
              </a:spcBef>
              <a:buNone/>
              <a:defRPr sz="800" b="0" i="0" u="none" strike="noStrike" cap="none">
                <a:solidFill>
                  <a:schemeClr val="dk1"/>
                </a:solidFill>
                <a:latin typeface="Arial"/>
                <a:ea typeface="Arial"/>
                <a:cs typeface="Arial"/>
                <a:sym typeface="Arial"/>
              </a:defRPr>
            </a:lvl6pPr>
            <a:lvl7pPr marL="0" lvl="6" indent="0" algn="r">
              <a:spcBef>
                <a:spcPts val="0"/>
              </a:spcBef>
              <a:buNone/>
              <a:defRPr sz="800" b="0" i="0" u="none" strike="noStrike" cap="none">
                <a:solidFill>
                  <a:schemeClr val="dk1"/>
                </a:solidFill>
                <a:latin typeface="Arial"/>
                <a:ea typeface="Arial"/>
                <a:cs typeface="Arial"/>
                <a:sym typeface="Arial"/>
              </a:defRPr>
            </a:lvl7pPr>
            <a:lvl8pPr marL="0" lvl="7" indent="0" algn="r">
              <a:spcBef>
                <a:spcPts val="0"/>
              </a:spcBef>
              <a:buNone/>
              <a:defRPr sz="800" b="0" i="0" u="none" strike="noStrike" cap="none">
                <a:solidFill>
                  <a:schemeClr val="dk1"/>
                </a:solidFill>
                <a:latin typeface="Arial"/>
                <a:ea typeface="Arial"/>
                <a:cs typeface="Arial"/>
                <a:sym typeface="Arial"/>
              </a:defRPr>
            </a:lvl8pPr>
            <a:lvl9pPr marL="0" lvl="8" indent="0" algn="r">
              <a:spcBef>
                <a:spcPts val="0"/>
              </a:spcBef>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0" name="Google Shape;110;p13"/>
          <p:cNvSpPr txBox="1">
            <a:spLocks noGrp="1"/>
          </p:cNvSpPr>
          <p:nvPr>
            <p:ph type="body" idx="3"/>
          </p:nvPr>
        </p:nvSpPr>
        <p:spPr>
          <a:xfrm>
            <a:off x="480000" y="6293651"/>
            <a:ext cx="11226365" cy="208579"/>
          </a:xfrm>
          <a:prstGeom prst="rect">
            <a:avLst/>
          </a:prstGeom>
          <a:noFill/>
          <a:ln>
            <a:noFill/>
          </a:ln>
        </p:spPr>
        <p:txBody>
          <a:bodyPr spcFirstLastPara="1" wrap="square" lIns="18000" tIns="0" rIns="18000" bIns="0" anchor="t" anchorCtr="0">
            <a:normAutofit/>
          </a:bodyPr>
          <a:lstStyle>
            <a:lvl1pPr marL="457200" lvl="0" indent="-228600" algn="l">
              <a:lnSpc>
                <a:spcPct val="110000"/>
              </a:lnSpc>
              <a:spcBef>
                <a:spcPts val="1000"/>
              </a:spcBef>
              <a:spcAft>
                <a:spcPts val="0"/>
              </a:spcAft>
              <a:buSzPts val="640"/>
              <a:buFont typeface="Arial"/>
              <a:buNone/>
              <a:defRPr sz="8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13"/>
          <p:cNvSpPr txBox="1">
            <a:spLocks noGrp="1"/>
          </p:cNvSpPr>
          <p:nvPr>
            <p:ph type="title"/>
          </p:nvPr>
        </p:nvSpPr>
        <p:spPr>
          <a:xfrm>
            <a:off x="874999" y="4243879"/>
            <a:ext cx="11566228"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8166009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Agenda white new">
  <p:cSld name="Agenda white new">
    <p:spTree>
      <p:nvGrpSpPr>
        <p:cNvPr id="1" name="Shape 112"/>
        <p:cNvGrpSpPr/>
        <p:nvPr/>
      </p:nvGrpSpPr>
      <p:grpSpPr>
        <a:xfrm>
          <a:off x="0" y="0"/>
          <a:ext cx="0" cy="0"/>
          <a:chOff x="0" y="0"/>
          <a:chExt cx="0" cy="0"/>
        </a:xfrm>
      </p:grpSpPr>
      <p:sp>
        <p:nvSpPr>
          <p:cNvPr id="113" name="Google Shape;113;p14"/>
          <p:cNvSpPr txBox="1">
            <a:spLocks noGrp="1"/>
          </p:cNvSpPr>
          <p:nvPr>
            <p:ph type="dt" idx="10"/>
          </p:nvPr>
        </p:nvSpPr>
        <p:spPr>
          <a:xfrm>
            <a:off x="480000" y="6588208"/>
            <a:ext cx="790001"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4"/>
          <p:cNvSpPr txBox="1">
            <a:spLocks noGrp="1"/>
          </p:cNvSpPr>
          <p:nvPr>
            <p:ph type="ftr" idx="11"/>
          </p:nvPr>
        </p:nvSpPr>
        <p:spPr>
          <a:xfrm>
            <a:off x="1392992" y="6588208"/>
            <a:ext cx="2264608"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4"/>
          <p:cNvSpPr txBox="1">
            <a:spLocks noGrp="1"/>
          </p:cNvSpPr>
          <p:nvPr>
            <p:ph type="sldNum" idx="12"/>
          </p:nvPr>
        </p:nvSpPr>
        <p:spPr>
          <a:xfrm>
            <a:off x="11416433" y="6588208"/>
            <a:ext cx="289931"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6" name="Google Shape;116;p14"/>
          <p:cNvSpPr txBox="1">
            <a:spLocks noGrp="1"/>
          </p:cNvSpPr>
          <p:nvPr>
            <p:ph type="body" idx="1"/>
          </p:nvPr>
        </p:nvSpPr>
        <p:spPr>
          <a:xfrm>
            <a:off x="479999" y="2143683"/>
            <a:ext cx="988484" cy="3960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2240"/>
              <a:buFont typeface="Arial"/>
              <a:buNone/>
              <a:defRPr sz="2800" b="1">
                <a:solidFill>
                  <a:srgbClr val="0092CC"/>
                </a:solidFill>
                <a:latin typeface="Arial"/>
                <a:ea typeface="Arial"/>
                <a:cs typeface="Arial"/>
                <a:sym typeface="Arial"/>
              </a:defRPr>
            </a:lvl1pPr>
            <a:lvl2pPr marL="914400" lvl="1" indent="-406400" algn="l">
              <a:lnSpc>
                <a:spcPct val="110000"/>
              </a:lnSpc>
              <a:spcBef>
                <a:spcPts val="6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14"/>
          <p:cNvSpPr txBox="1">
            <a:spLocks noGrp="1"/>
          </p:cNvSpPr>
          <p:nvPr>
            <p:ph type="body" idx="2"/>
          </p:nvPr>
        </p:nvSpPr>
        <p:spPr>
          <a:xfrm>
            <a:off x="1707437" y="2143683"/>
            <a:ext cx="5140403"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14"/>
          <p:cNvSpPr txBox="1">
            <a:spLocks noGrp="1"/>
          </p:cNvSpPr>
          <p:nvPr>
            <p:ph type="body" idx="3"/>
          </p:nvPr>
        </p:nvSpPr>
        <p:spPr>
          <a:xfrm>
            <a:off x="7432736" y="2143683"/>
            <a:ext cx="4273629"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14"/>
          <p:cNvSpPr txBox="1">
            <a:spLocks noGrp="1"/>
          </p:cNvSpPr>
          <p:nvPr>
            <p:ph type="body" idx="4"/>
          </p:nvPr>
        </p:nvSpPr>
        <p:spPr>
          <a:xfrm>
            <a:off x="479999" y="2877928"/>
            <a:ext cx="988484" cy="3960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2240"/>
              <a:buFont typeface="Arial"/>
              <a:buNone/>
              <a:defRPr sz="2800" b="1">
                <a:solidFill>
                  <a:srgbClr val="0092CC"/>
                </a:solidFill>
                <a:latin typeface="Arial"/>
                <a:ea typeface="Arial"/>
                <a:cs typeface="Arial"/>
                <a:sym typeface="Arial"/>
              </a:defRPr>
            </a:lvl1pPr>
            <a:lvl2pPr marL="914400" lvl="1" indent="-406400" algn="l">
              <a:lnSpc>
                <a:spcPct val="110000"/>
              </a:lnSpc>
              <a:spcBef>
                <a:spcPts val="6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14"/>
          <p:cNvSpPr txBox="1">
            <a:spLocks noGrp="1"/>
          </p:cNvSpPr>
          <p:nvPr>
            <p:ph type="body" idx="5"/>
          </p:nvPr>
        </p:nvSpPr>
        <p:spPr>
          <a:xfrm>
            <a:off x="1707437" y="2877928"/>
            <a:ext cx="5140403"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14"/>
          <p:cNvSpPr txBox="1">
            <a:spLocks noGrp="1"/>
          </p:cNvSpPr>
          <p:nvPr>
            <p:ph type="body" idx="6"/>
          </p:nvPr>
        </p:nvSpPr>
        <p:spPr>
          <a:xfrm>
            <a:off x="7432736" y="2877928"/>
            <a:ext cx="4273629"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14"/>
          <p:cNvSpPr txBox="1">
            <a:spLocks noGrp="1"/>
          </p:cNvSpPr>
          <p:nvPr>
            <p:ph type="body" idx="7"/>
          </p:nvPr>
        </p:nvSpPr>
        <p:spPr>
          <a:xfrm>
            <a:off x="479999" y="3612173"/>
            <a:ext cx="988484" cy="3960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2240"/>
              <a:buFont typeface="Arial"/>
              <a:buNone/>
              <a:defRPr sz="2800" b="1">
                <a:solidFill>
                  <a:srgbClr val="0092CC"/>
                </a:solidFill>
                <a:latin typeface="Arial"/>
                <a:ea typeface="Arial"/>
                <a:cs typeface="Arial"/>
                <a:sym typeface="Arial"/>
              </a:defRPr>
            </a:lvl1pPr>
            <a:lvl2pPr marL="914400" lvl="1" indent="-406400" algn="l">
              <a:lnSpc>
                <a:spcPct val="110000"/>
              </a:lnSpc>
              <a:spcBef>
                <a:spcPts val="6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14"/>
          <p:cNvSpPr txBox="1">
            <a:spLocks noGrp="1"/>
          </p:cNvSpPr>
          <p:nvPr>
            <p:ph type="body" idx="8"/>
          </p:nvPr>
        </p:nvSpPr>
        <p:spPr>
          <a:xfrm>
            <a:off x="1707437" y="3612173"/>
            <a:ext cx="5140403"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14"/>
          <p:cNvSpPr txBox="1">
            <a:spLocks noGrp="1"/>
          </p:cNvSpPr>
          <p:nvPr>
            <p:ph type="body" idx="9"/>
          </p:nvPr>
        </p:nvSpPr>
        <p:spPr>
          <a:xfrm>
            <a:off x="7432736" y="3612173"/>
            <a:ext cx="4273629"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14"/>
          <p:cNvSpPr txBox="1">
            <a:spLocks noGrp="1"/>
          </p:cNvSpPr>
          <p:nvPr>
            <p:ph type="body" idx="13"/>
          </p:nvPr>
        </p:nvSpPr>
        <p:spPr>
          <a:xfrm>
            <a:off x="479999" y="4346418"/>
            <a:ext cx="988484" cy="3960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2240"/>
              <a:buFont typeface="Arial"/>
              <a:buNone/>
              <a:defRPr sz="2800" b="1">
                <a:solidFill>
                  <a:srgbClr val="0092CC"/>
                </a:solidFill>
                <a:latin typeface="Arial"/>
                <a:ea typeface="Arial"/>
                <a:cs typeface="Arial"/>
                <a:sym typeface="Arial"/>
              </a:defRPr>
            </a:lvl1pPr>
            <a:lvl2pPr marL="914400" lvl="1" indent="-406400" algn="l">
              <a:lnSpc>
                <a:spcPct val="110000"/>
              </a:lnSpc>
              <a:spcBef>
                <a:spcPts val="6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14"/>
          <p:cNvSpPr txBox="1">
            <a:spLocks noGrp="1"/>
          </p:cNvSpPr>
          <p:nvPr>
            <p:ph type="body" idx="14"/>
          </p:nvPr>
        </p:nvSpPr>
        <p:spPr>
          <a:xfrm>
            <a:off x="1707437" y="4346418"/>
            <a:ext cx="5140403"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14"/>
          <p:cNvSpPr txBox="1">
            <a:spLocks noGrp="1"/>
          </p:cNvSpPr>
          <p:nvPr>
            <p:ph type="body" idx="15"/>
          </p:nvPr>
        </p:nvSpPr>
        <p:spPr>
          <a:xfrm>
            <a:off x="7432736" y="4346418"/>
            <a:ext cx="4273629"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14"/>
          <p:cNvSpPr txBox="1">
            <a:spLocks noGrp="1"/>
          </p:cNvSpPr>
          <p:nvPr>
            <p:ph type="body" idx="16"/>
          </p:nvPr>
        </p:nvSpPr>
        <p:spPr>
          <a:xfrm>
            <a:off x="479999" y="5080663"/>
            <a:ext cx="988484" cy="3960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2240"/>
              <a:buFont typeface="Arial"/>
              <a:buNone/>
              <a:defRPr sz="2800" b="1">
                <a:solidFill>
                  <a:srgbClr val="0092CC"/>
                </a:solidFill>
                <a:latin typeface="Arial"/>
                <a:ea typeface="Arial"/>
                <a:cs typeface="Arial"/>
                <a:sym typeface="Arial"/>
              </a:defRPr>
            </a:lvl1pPr>
            <a:lvl2pPr marL="914400" lvl="1" indent="-406400" algn="l">
              <a:lnSpc>
                <a:spcPct val="110000"/>
              </a:lnSpc>
              <a:spcBef>
                <a:spcPts val="6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14"/>
          <p:cNvSpPr txBox="1">
            <a:spLocks noGrp="1"/>
          </p:cNvSpPr>
          <p:nvPr>
            <p:ph type="body" idx="17"/>
          </p:nvPr>
        </p:nvSpPr>
        <p:spPr>
          <a:xfrm>
            <a:off x="1707437" y="5080663"/>
            <a:ext cx="5140403"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14"/>
          <p:cNvSpPr txBox="1">
            <a:spLocks noGrp="1"/>
          </p:cNvSpPr>
          <p:nvPr>
            <p:ph type="body" idx="18"/>
          </p:nvPr>
        </p:nvSpPr>
        <p:spPr>
          <a:xfrm>
            <a:off x="7432736" y="5080663"/>
            <a:ext cx="4273629"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14"/>
          <p:cNvSpPr txBox="1">
            <a:spLocks noGrp="1"/>
          </p:cNvSpPr>
          <p:nvPr>
            <p:ph type="body" idx="19"/>
          </p:nvPr>
        </p:nvSpPr>
        <p:spPr>
          <a:xfrm>
            <a:off x="479999" y="5814910"/>
            <a:ext cx="988484" cy="3960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2240"/>
              <a:buFont typeface="Arial"/>
              <a:buNone/>
              <a:defRPr sz="2800" b="1">
                <a:solidFill>
                  <a:srgbClr val="0092CC"/>
                </a:solidFill>
                <a:latin typeface="Arial"/>
                <a:ea typeface="Arial"/>
                <a:cs typeface="Arial"/>
                <a:sym typeface="Arial"/>
              </a:defRPr>
            </a:lvl1pPr>
            <a:lvl2pPr marL="914400" lvl="1" indent="-406400" algn="l">
              <a:lnSpc>
                <a:spcPct val="110000"/>
              </a:lnSpc>
              <a:spcBef>
                <a:spcPts val="6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14"/>
          <p:cNvSpPr txBox="1">
            <a:spLocks noGrp="1"/>
          </p:cNvSpPr>
          <p:nvPr>
            <p:ph type="body" idx="20"/>
          </p:nvPr>
        </p:nvSpPr>
        <p:spPr>
          <a:xfrm>
            <a:off x="1707437" y="5814910"/>
            <a:ext cx="5140403"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14"/>
          <p:cNvSpPr txBox="1">
            <a:spLocks noGrp="1"/>
          </p:cNvSpPr>
          <p:nvPr>
            <p:ph type="body" idx="21"/>
          </p:nvPr>
        </p:nvSpPr>
        <p:spPr>
          <a:xfrm>
            <a:off x="7432736" y="5814910"/>
            <a:ext cx="4273629" cy="396000"/>
          </a:xfrm>
          <a:prstGeom prst="rect">
            <a:avLst/>
          </a:prstGeom>
          <a:noFill/>
          <a:ln>
            <a:noFill/>
          </a:ln>
        </p:spPr>
        <p:txBody>
          <a:bodyPr spcFirstLastPara="1" wrap="square" lIns="18000" tIns="144000" rIns="18000" bIns="0" anchor="t" anchorCtr="0">
            <a:noAutofit/>
          </a:bodyPr>
          <a:lstStyle>
            <a:lvl1pPr marL="457200" lvl="0" indent="-228600" algn="l">
              <a:lnSpc>
                <a:spcPct val="100000"/>
              </a:lnSpc>
              <a:spcBef>
                <a:spcPts val="0"/>
              </a:spcBef>
              <a:spcAft>
                <a:spcPts val="0"/>
              </a:spcAft>
              <a:buSzPts val="1280"/>
              <a:buFont typeface="Arial"/>
              <a:buNone/>
              <a:defRPr sz="1600" b="0">
                <a:solidFill>
                  <a:schemeClr val="dk1"/>
                </a:solidFill>
                <a:latin typeface="Arial"/>
                <a:ea typeface="Arial"/>
                <a:cs typeface="Arial"/>
                <a:sym typeface="Arial"/>
              </a:defRPr>
            </a:lvl1pPr>
            <a:lvl2pPr marL="914400" lvl="1" indent="-406400" algn="l">
              <a:lnSpc>
                <a:spcPct val="110000"/>
              </a:lnSpc>
              <a:spcBef>
                <a:spcPts val="500"/>
              </a:spcBef>
              <a:spcAft>
                <a:spcPts val="0"/>
              </a:spcAft>
              <a:buSzPts val="2800"/>
              <a:buChar char="•"/>
              <a:defRPr sz="2800" b="1">
                <a:latin typeface="Arial"/>
                <a:ea typeface="Arial"/>
                <a:cs typeface="Arial"/>
                <a:sym typeface="Arial"/>
              </a:defRPr>
            </a:lvl2pPr>
            <a:lvl3pPr marL="1371600" lvl="2" indent="-406400" algn="l">
              <a:lnSpc>
                <a:spcPct val="110000"/>
              </a:lnSpc>
              <a:spcBef>
                <a:spcPts val="600"/>
              </a:spcBef>
              <a:spcAft>
                <a:spcPts val="0"/>
              </a:spcAft>
              <a:buSzPts val="2800"/>
              <a:buChar char="•"/>
              <a:defRPr sz="2800" b="1">
                <a:latin typeface="Arial"/>
                <a:ea typeface="Arial"/>
                <a:cs typeface="Arial"/>
                <a:sym typeface="Arial"/>
              </a:defRPr>
            </a:lvl3pPr>
            <a:lvl4pPr marL="1828800" lvl="3" indent="-406400" algn="l">
              <a:lnSpc>
                <a:spcPct val="110000"/>
              </a:lnSpc>
              <a:spcBef>
                <a:spcPts val="600"/>
              </a:spcBef>
              <a:spcAft>
                <a:spcPts val="0"/>
              </a:spcAft>
              <a:buSzPts val="2800"/>
              <a:buChar char="•"/>
              <a:defRPr sz="2800" b="1">
                <a:latin typeface="Arial"/>
                <a:ea typeface="Arial"/>
                <a:cs typeface="Arial"/>
                <a:sym typeface="Arial"/>
              </a:defRPr>
            </a:lvl4pPr>
            <a:lvl5pPr marL="2286000" lvl="4" indent="-406400" algn="l">
              <a:lnSpc>
                <a:spcPct val="110000"/>
              </a:lnSpc>
              <a:spcBef>
                <a:spcPts val="600"/>
              </a:spcBef>
              <a:spcAft>
                <a:spcPts val="0"/>
              </a:spcAft>
              <a:buSzPts val="2800"/>
              <a:buChar char="•"/>
              <a:defRPr sz="2800" b="1">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14"/>
          <p:cNvSpPr txBox="1">
            <a:spLocks noGrp="1"/>
          </p:cNvSpPr>
          <p:nvPr>
            <p:ph type="title"/>
          </p:nvPr>
        </p:nvSpPr>
        <p:spPr>
          <a:xfrm>
            <a:off x="874999" y="4243879"/>
            <a:ext cx="11566228"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14"/>
          <p:cNvSpPr txBox="1">
            <a:spLocks noGrp="1"/>
          </p:cNvSpPr>
          <p:nvPr>
            <p:ph type="body" idx="22"/>
          </p:nvPr>
        </p:nvSpPr>
        <p:spPr>
          <a:xfrm>
            <a:off x="480485" y="1188003"/>
            <a:ext cx="816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527795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white">
  <p:cSld name="Title Only white">
    <p:spTree>
      <p:nvGrpSpPr>
        <p:cNvPr id="1" name="Shape 136"/>
        <p:cNvGrpSpPr/>
        <p:nvPr/>
      </p:nvGrpSpPr>
      <p:grpSpPr>
        <a:xfrm>
          <a:off x="0" y="0"/>
          <a:ext cx="0" cy="0"/>
          <a:chOff x="0" y="0"/>
          <a:chExt cx="0" cy="0"/>
        </a:xfrm>
      </p:grpSpPr>
      <p:sp>
        <p:nvSpPr>
          <p:cNvPr id="137" name="Google Shape;137;p15"/>
          <p:cNvSpPr txBox="1">
            <a:spLocks noGrp="1"/>
          </p:cNvSpPr>
          <p:nvPr>
            <p:ph type="dt" idx="10"/>
          </p:nvPr>
        </p:nvSpPr>
        <p:spPr>
          <a:xfrm>
            <a:off x="480000" y="6588208"/>
            <a:ext cx="790001"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5"/>
          <p:cNvSpPr txBox="1">
            <a:spLocks noGrp="1"/>
          </p:cNvSpPr>
          <p:nvPr>
            <p:ph type="ftr" idx="11"/>
          </p:nvPr>
        </p:nvSpPr>
        <p:spPr>
          <a:xfrm>
            <a:off x="1392992" y="6588208"/>
            <a:ext cx="2264608"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15"/>
          <p:cNvSpPr txBox="1">
            <a:spLocks noGrp="1"/>
          </p:cNvSpPr>
          <p:nvPr>
            <p:ph type="sldNum" idx="12"/>
          </p:nvPr>
        </p:nvSpPr>
        <p:spPr>
          <a:xfrm>
            <a:off x="11416433" y="6588208"/>
            <a:ext cx="289931" cy="18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40" name="Google Shape;140;p15"/>
          <p:cNvSpPr txBox="1">
            <a:spLocks noGrp="1"/>
          </p:cNvSpPr>
          <p:nvPr>
            <p:ph type="body" idx="1"/>
          </p:nvPr>
        </p:nvSpPr>
        <p:spPr>
          <a:xfrm>
            <a:off x="480000" y="6293651"/>
            <a:ext cx="11226365" cy="208579"/>
          </a:xfrm>
          <a:prstGeom prst="rect">
            <a:avLst/>
          </a:prstGeom>
          <a:noFill/>
          <a:ln>
            <a:noFill/>
          </a:ln>
        </p:spPr>
        <p:txBody>
          <a:bodyPr spcFirstLastPara="1" wrap="square" lIns="18000" tIns="0" rIns="18000" bIns="0" anchor="t" anchorCtr="0">
            <a:normAutofit/>
          </a:bodyPr>
          <a:lstStyle>
            <a:lvl1pPr marL="457200" lvl="0" indent="-228600" algn="l">
              <a:lnSpc>
                <a:spcPct val="110000"/>
              </a:lnSpc>
              <a:spcBef>
                <a:spcPts val="1000"/>
              </a:spcBef>
              <a:spcAft>
                <a:spcPts val="0"/>
              </a:spcAft>
              <a:buSzPts val="640"/>
              <a:buFont typeface="Arial"/>
              <a:buNone/>
              <a:defRPr sz="8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p15"/>
          <p:cNvSpPr txBox="1">
            <a:spLocks noGrp="1"/>
          </p:cNvSpPr>
          <p:nvPr>
            <p:ph type="body" idx="2"/>
          </p:nvPr>
        </p:nvSpPr>
        <p:spPr>
          <a:xfrm>
            <a:off x="480485" y="1188003"/>
            <a:ext cx="8160000" cy="288925"/>
          </a:xfrm>
          <a:prstGeom prst="rect">
            <a:avLst/>
          </a:prstGeom>
          <a:noFill/>
          <a:ln>
            <a:noFill/>
          </a:ln>
        </p:spPr>
        <p:txBody>
          <a:bodyPr spcFirstLastPara="1" wrap="square" lIns="18000" tIns="0" rIns="18000" bIns="0" anchor="ctr" anchorCtr="0">
            <a:normAutofit/>
          </a:bodyPr>
          <a:lstStyle>
            <a:lvl1pPr marL="457200" lvl="0" indent="-228600" algn="l">
              <a:lnSpc>
                <a:spcPct val="110000"/>
              </a:lnSpc>
              <a:spcBef>
                <a:spcPts val="1000"/>
              </a:spcBef>
              <a:spcAft>
                <a:spcPts val="0"/>
              </a:spcAft>
              <a:buSzPts val="1280"/>
              <a:buFont typeface="Arial"/>
              <a:buNone/>
              <a:defRPr sz="1600" b="0">
                <a:solidFill>
                  <a:schemeClr val="dk1"/>
                </a:solidFill>
                <a:latin typeface="Arial"/>
                <a:ea typeface="Arial"/>
                <a:cs typeface="Arial"/>
                <a:sym typeface="Arial"/>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15"/>
          <p:cNvSpPr txBox="1">
            <a:spLocks noGrp="1"/>
          </p:cNvSpPr>
          <p:nvPr>
            <p:ph type="title"/>
          </p:nvPr>
        </p:nvSpPr>
        <p:spPr>
          <a:xfrm>
            <a:off x="874999" y="4243879"/>
            <a:ext cx="11566228"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15"/>
          <p:cNvSpPr/>
          <p:nvPr/>
        </p:nvSpPr>
        <p:spPr>
          <a:xfrm>
            <a:off x="0" y="6251094"/>
            <a:ext cx="12192000" cy="674228"/>
          </a:xfrm>
          <a:prstGeom prst="rect">
            <a:avLst/>
          </a:prstGeom>
          <a:solidFill>
            <a:srgbClr val="96CCEE"/>
          </a:solidFill>
          <a:ln>
            <a:noFill/>
          </a:ln>
        </p:spPr>
        <p:txBody>
          <a:bodyPr spcFirstLastPara="1" wrap="square" lIns="78100" tIns="39050" rIns="78100" bIns="39050" anchor="ctr" anchorCtr="0">
            <a:noAutofit/>
          </a:bodyPr>
          <a:lstStyle/>
          <a:p>
            <a:pPr marL="0" marR="0" lvl="0" indent="0" algn="l" rtl="1">
              <a:lnSpc>
                <a:spcPct val="100000"/>
              </a:lnSpc>
              <a:spcBef>
                <a:spcPts val="0"/>
              </a:spcBef>
              <a:spcAft>
                <a:spcPts val="0"/>
              </a:spcAft>
              <a:buClr>
                <a:schemeClr val="dk1"/>
              </a:buClr>
              <a:buSzPts val="3335"/>
              <a:buFont typeface="Arial"/>
              <a:buNone/>
            </a:pPr>
            <a:endParaRPr sz="3334" b="1" i="0" u="none" strike="noStrike" cap="none">
              <a:solidFill>
                <a:srgbClr val="000066"/>
              </a:solidFill>
              <a:latin typeface="Arial"/>
              <a:ea typeface="Arial"/>
              <a:cs typeface="Arial"/>
              <a:sym typeface="Arial"/>
            </a:endParaRPr>
          </a:p>
        </p:txBody>
      </p:sp>
    </p:spTree>
    <p:extLst>
      <p:ext uri="{BB962C8B-B14F-4D97-AF65-F5344CB8AC3E}">
        <p14:creationId xmlns:p14="http://schemas.microsoft.com/office/powerpoint/2010/main" val="21868539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Closing Slide white">
  <p:cSld name="Closing Slide white">
    <p:spTree>
      <p:nvGrpSpPr>
        <p:cNvPr id="1" name="Shape 144"/>
        <p:cNvGrpSpPr/>
        <p:nvPr/>
      </p:nvGrpSpPr>
      <p:grpSpPr>
        <a:xfrm>
          <a:off x="0" y="0"/>
          <a:ext cx="0" cy="0"/>
          <a:chOff x="0" y="0"/>
          <a:chExt cx="0" cy="0"/>
        </a:xfrm>
      </p:grpSpPr>
      <p:sp>
        <p:nvSpPr>
          <p:cNvPr id="145" name="Google Shape;145;p16"/>
          <p:cNvSpPr>
            <a:spLocks noGrp="1"/>
          </p:cNvSpPr>
          <p:nvPr>
            <p:ph type="pic" idx="2"/>
          </p:nvPr>
        </p:nvSpPr>
        <p:spPr>
          <a:xfrm>
            <a:off x="0" y="0"/>
            <a:ext cx="12192000" cy="6858000"/>
          </a:xfrm>
          <a:prstGeom prst="rect">
            <a:avLst/>
          </a:prstGeom>
          <a:solidFill>
            <a:schemeClr val="lt1"/>
          </a:solidFill>
          <a:ln>
            <a:noFill/>
          </a:ln>
        </p:spPr>
      </p:sp>
      <p:sp>
        <p:nvSpPr>
          <p:cNvPr id="146" name="Google Shape;146;p16"/>
          <p:cNvSpPr txBox="1">
            <a:spLocks noGrp="1"/>
          </p:cNvSpPr>
          <p:nvPr>
            <p:ph type="body" idx="1"/>
          </p:nvPr>
        </p:nvSpPr>
        <p:spPr>
          <a:xfrm>
            <a:off x="480000" y="6507006"/>
            <a:ext cx="5971600" cy="247650"/>
          </a:xfrm>
          <a:prstGeom prst="rect">
            <a:avLst/>
          </a:prstGeom>
          <a:noFill/>
          <a:ln>
            <a:noFill/>
          </a:ln>
        </p:spPr>
        <p:txBody>
          <a:bodyPr spcFirstLastPara="1" wrap="square" lIns="18000" tIns="0" rIns="18000" bIns="0" anchor="ctr" anchorCtr="0">
            <a:noAutofit/>
          </a:bodyPr>
          <a:lstStyle>
            <a:lvl1pPr marL="457200" lvl="0" indent="-228600" algn="l">
              <a:lnSpc>
                <a:spcPct val="110000"/>
              </a:lnSpc>
              <a:spcBef>
                <a:spcPts val="1000"/>
              </a:spcBef>
              <a:spcAft>
                <a:spcPts val="0"/>
              </a:spcAft>
              <a:buSzPts val="800"/>
              <a:buFont typeface="Arial"/>
              <a:buNone/>
              <a:defRPr sz="1000" b="0">
                <a:solidFill>
                  <a:schemeClr val="dk1"/>
                </a:solidFill>
                <a:latin typeface="Arial"/>
                <a:ea typeface="Arial"/>
                <a:cs typeface="Arial"/>
                <a:sym typeface="Arial"/>
              </a:defRPr>
            </a:lvl1pPr>
            <a:lvl2pPr marL="914400" lvl="1"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2pPr>
            <a:lvl3pPr marL="1371600" lvl="2"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3pPr>
            <a:lvl4pPr marL="1828800" lvl="3"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4pPr>
            <a:lvl5pPr marL="2286000" lvl="4"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16"/>
          <p:cNvSpPr txBox="1">
            <a:spLocks noGrp="1"/>
          </p:cNvSpPr>
          <p:nvPr>
            <p:ph type="subTitle" idx="3"/>
          </p:nvPr>
        </p:nvSpPr>
        <p:spPr>
          <a:xfrm>
            <a:off x="2" y="4482000"/>
            <a:ext cx="12191999" cy="1656000"/>
          </a:xfrm>
          <a:prstGeom prst="rect">
            <a:avLst/>
          </a:prstGeom>
          <a:solidFill>
            <a:schemeClr val="dk2">
              <a:alpha val="89803"/>
            </a:schemeClr>
          </a:solidFill>
          <a:ln>
            <a:noFill/>
          </a:ln>
        </p:spPr>
        <p:txBody>
          <a:bodyPr spcFirstLastPara="1" wrap="square" lIns="360000" tIns="216000" rIns="360000" bIns="216000" anchor="t" anchorCtr="0">
            <a:noAutofit/>
          </a:bodyPr>
          <a:lstStyle>
            <a:lvl1pPr lvl="0" algn="l">
              <a:lnSpc>
                <a:spcPct val="90000"/>
              </a:lnSpc>
              <a:spcBef>
                <a:spcPts val="1000"/>
              </a:spcBef>
              <a:spcAft>
                <a:spcPts val="0"/>
              </a:spcAft>
              <a:buSzPts val="1120"/>
              <a:buFont typeface="Arial"/>
              <a:buNone/>
              <a:defRPr sz="1400" b="0">
                <a:solidFill>
                  <a:schemeClr val="lt1"/>
                </a:solidFill>
                <a:latin typeface="Arial"/>
                <a:ea typeface="Arial"/>
                <a:cs typeface="Arial"/>
                <a:sym typeface="Arial"/>
              </a:defRPr>
            </a:lvl1pPr>
            <a:lvl2pPr lvl="1" algn="ctr">
              <a:lnSpc>
                <a:spcPct val="110000"/>
              </a:lnSpc>
              <a:spcBef>
                <a:spcPts val="600"/>
              </a:spcBef>
              <a:spcAft>
                <a:spcPts val="0"/>
              </a:spcAft>
              <a:buSzPts val="2000"/>
              <a:buNone/>
              <a:defRPr sz="2000"/>
            </a:lvl2pPr>
            <a:lvl3pPr lvl="2" algn="ctr">
              <a:lnSpc>
                <a:spcPct val="110000"/>
              </a:lnSpc>
              <a:spcBef>
                <a:spcPts val="600"/>
              </a:spcBef>
              <a:spcAft>
                <a:spcPts val="0"/>
              </a:spcAft>
              <a:buSzPts val="1800"/>
              <a:buNone/>
              <a:defRPr sz="1800"/>
            </a:lvl3pPr>
            <a:lvl4pPr lvl="3" algn="ctr">
              <a:lnSpc>
                <a:spcPct val="110000"/>
              </a:lnSpc>
              <a:spcBef>
                <a:spcPts val="600"/>
              </a:spcBef>
              <a:spcAft>
                <a:spcPts val="0"/>
              </a:spcAft>
              <a:buSzPts val="1600"/>
              <a:buNone/>
              <a:defRPr sz="1600"/>
            </a:lvl4pPr>
            <a:lvl5pPr lvl="4" algn="ctr">
              <a:lnSpc>
                <a:spcPct val="110000"/>
              </a:lnSpc>
              <a:spcBef>
                <a:spcPts val="600"/>
              </a:spcBef>
              <a:spcAft>
                <a:spcPts val="0"/>
              </a:spcAft>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8" name="Google Shape;148;p16"/>
          <p:cNvSpPr txBox="1">
            <a:spLocks noGrp="1"/>
          </p:cNvSpPr>
          <p:nvPr>
            <p:ph type="body" idx="4"/>
          </p:nvPr>
        </p:nvSpPr>
        <p:spPr>
          <a:xfrm>
            <a:off x="9495913" y="6476048"/>
            <a:ext cx="2195259" cy="247650"/>
          </a:xfrm>
          <a:prstGeom prst="rect">
            <a:avLst/>
          </a:prstGeom>
          <a:noFill/>
          <a:ln>
            <a:noFill/>
          </a:ln>
        </p:spPr>
        <p:txBody>
          <a:bodyPr spcFirstLastPara="1" wrap="square" lIns="18000" tIns="0" rIns="0" bIns="0" anchor="ctr" anchorCtr="0">
            <a:noAutofit/>
          </a:bodyPr>
          <a:lstStyle>
            <a:lvl1pPr marL="457200" lvl="0" indent="-228600" algn="ctr">
              <a:lnSpc>
                <a:spcPct val="110000"/>
              </a:lnSpc>
              <a:spcBef>
                <a:spcPts val="1000"/>
              </a:spcBef>
              <a:spcAft>
                <a:spcPts val="0"/>
              </a:spcAft>
              <a:buSzPts val="1280"/>
              <a:buFont typeface="Arial"/>
              <a:buNone/>
              <a:defRPr sz="1600" b="1">
                <a:solidFill>
                  <a:schemeClr val="dk2"/>
                </a:solidFill>
                <a:latin typeface="Arial"/>
                <a:ea typeface="Arial"/>
                <a:cs typeface="Arial"/>
                <a:sym typeface="Arial"/>
              </a:defRPr>
            </a:lvl1pPr>
            <a:lvl2pPr marL="914400" lvl="1"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2pPr>
            <a:lvl3pPr marL="1371600" lvl="2"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3pPr>
            <a:lvl4pPr marL="1828800" lvl="3"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4pPr>
            <a:lvl5pPr marL="2286000" lvl="4" indent="-317500" algn="l">
              <a:lnSpc>
                <a:spcPct val="110000"/>
              </a:lnSpc>
              <a:spcBef>
                <a:spcPts val="600"/>
              </a:spcBef>
              <a:spcAft>
                <a:spcPts val="0"/>
              </a:spcAft>
              <a:buSzPts val="1400"/>
              <a:buChar char="•"/>
              <a:defRPr>
                <a:solidFill>
                  <a:schemeClr val="lt1"/>
                </a:solidFill>
                <a:latin typeface="Times New Roman"/>
                <a:ea typeface="Times New Roman"/>
                <a:cs typeface="Times New Roman"/>
                <a:sym typeface="Times New Roman"/>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16"/>
          <p:cNvSpPr txBox="1">
            <a:spLocks noGrp="1"/>
          </p:cNvSpPr>
          <p:nvPr>
            <p:ph type="ctrTitle"/>
          </p:nvPr>
        </p:nvSpPr>
        <p:spPr>
          <a:xfrm>
            <a:off x="0" y="485184"/>
            <a:ext cx="7344000" cy="1119158"/>
          </a:xfrm>
          <a:prstGeom prst="rect">
            <a:avLst/>
          </a:prstGeom>
          <a:noFill/>
          <a:ln>
            <a:noFill/>
          </a:ln>
        </p:spPr>
        <p:txBody>
          <a:bodyPr spcFirstLastPara="1" wrap="square" lIns="360000" tIns="72000" rIns="450000" bIns="180000" anchor="t" anchorCtr="0">
            <a:noAutofit/>
          </a:bodyPr>
          <a:lstStyle>
            <a:lvl1pPr lvl="0" algn="l">
              <a:lnSpc>
                <a:spcPct val="85000"/>
              </a:lnSpc>
              <a:spcBef>
                <a:spcPts val="0"/>
              </a:spcBef>
              <a:spcAft>
                <a:spcPts val="0"/>
              </a:spcAft>
              <a:buClr>
                <a:srgbClr val="0092CC"/>
              </a:buClr>
              <a:buSzPts val="4200"/>
              <a:buFont typeface="Arial"/>
              <a:buNone/>
              <a:defRPr sz="4200">
                <a:solidFill>
                  <a:srgbClr val="0092CC"/>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5883151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0"/>
        <p:cNvGrpSpPr/>
        <p:nvPr/>
      </p:nvGrpSpPr>
      <p:grpSpPr>
        <a:xfrm>
          <a:off x="0" y="0"/>
          <a:ext cx="0" cy="0"/>
          <a:chOff x="0" y="0"/>
          <a:chExt cx="0" cy="0"/>
        </a:xfrm>
      </p:grpSpPr>
      <p:sp>
        <p:nvSpPr>
          <p:cNvPr id="151" name="Google Shape;151;p17"/>
          <p:cNvSpPr txBox="1">
            <a:spLocks noGrp="1"/>
          </p:cNvSpPr>
          <p:nvPr>
            <p:ph type="title"/>
          </p:nvPr>
        </p:nvSpPr>
        <p:spPr>
          <a:xfrm>
            <a:off x="145773" y="0"/>
            <a:ext cx="11566228" cy="720000"/>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17"/>
          <p:cNvSpPr txBox="1">
            <a:spLocks noGrp="1"/>
          </p:cNvSpPr>
          <p:nvPr>
            <p:ph type="body" idx="1"/>
          </p:nvPr>
        </p:nvSpPr>
        <p:spPr>
          <a:xfrm>
            <a:off x="480000" y="1807620"/>
            <a:ext cx="11232001" cy="4237200"/>
          </a:xfrm>
          <a:prstGeom prst="rect">
            <a:avLst/>
          </a:prstGeom>
          <a:noFill/>
          <a:ln>
            <a:noFill/>
          </a:ln>
        </p:spPr>
        <p:txBody>
          <a:bodyPr spcFirstLastPara="1" wrap="square" lIns="18000" tIns="0" rIns="18000" bIns="0" anchor="t" anchorCtr="0">
            <a:noAutofit/>
          </a:bodyPr>
          <a:lstStyle>
            <a:lvl1pPr marL="457200" lvl="0" indent="-228600" algn="l">
              <a:lnSpc>
                <a:spcPct val="110000"/>
              </a:lnSpc>
              <a:spcBef>
                <a:spcPts val="1000"/>
              </a:spcBef>
              <a:spcAft>
                <a:spcPts val="0"/>
              </a:spcAft>
              <a:buSzPts val="1440"/>
              <a:buNone/>
              <a:defRPr/>
            </a:lvl1pPr>
            <a:lvl2pPr marL="914400" lvl="1" indent="-342900" algn="l">
              <a:lnSpc>
                <a:spcPct val="110000"/>
              </a:lnSpc>
              <a:spcBef>
                <a:spcPts val="600"/>
              </a:spcBef>
              <a:spcAft>
                <a:spcPts val="0"/>
              </a:spcAft>
              <a:buSzPts val="1800"/>
              <a:buChar char="•"/>
              <a:defRPr/>
            </a:lvl2pPr>
            <a:lvl3pPr marL="1371600" lvl="2" indent="-342900" algn="l">
              <a:lnSpc>
                <a:spcPct val="110000"/>
              </a:lnSpc>
              <a:spcBef>
                <a:spcPts val="600"/>
              </a:spcBef>
              <a:spcAft>
                <a:spcPts val="0"/>
              </a:spcAft>
              <a:buSzPts val="1800"/>
              <a:buChar char="•"/>
              <a:defRPr/>
            </a:lvl3pPr>
            <a:lvl4pPr marL="1828800" lvl="3" indent="-342900" algn="l">
              <a:lnSpc>
                <a:spcPct val="110000"/>
              </a:lnSpc>
              <a:spcBef>
                <a:spcPts val="600"/>
              </a:spcBef>
              <a:spcAft>
                <a:spcPts val="0"/>
              </a:spcAft>
              <a:buSzPts val="1800"/>
              <a:buChar char="•"/>
              <a:defRPr/>
            </a:lvl4pPr>
            <a:lvl5pPr marL="2286000" lvl="4" indent="-342900" algn="l">
              <a:lnSpc>
                <a:spcPct val="11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966360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53"/>
        <p:cNvGrpSpPr/>
        <p:nvPr/>
      </p:nvGrpSpPr>
      <p:grpSpPr>
        <a:xfrm>
          <a:off x="0" y="0"/>
          <a:ext cx="0" cy="0"/>
          <a:chOff x="0" y="0"/>
          <a:chExt cx="0" cy="0"/>
        </a:xfrm>
      </p:grpSpPr>
      <p:sp>
        <p:nvSpPr>
          <p:cNvPr id="154" name="Google Shape;154;p18"/>
          <p:cNvSpPr txBox="1">
            <a:spLocks noGrp="1"/>
          </p:cNvSpPr>
          <p:nvPr>
            <p:ph type="subTitle" idx="1"/>
          </p:nvPr>
        </p:nvSpPr>
        <p:spPr>
          <a:xfrm>
            <a:off x="699248" y="1690692"/>
            <a:ext cx="11394016" cy="5046285"/>
          </a:xfrm>
          <a:prstGeom prst="rect">
            <a:avLst/>
          </a:prstGeom>
          <a:noFill/>
          <a:ln>
            <a:noFill/>
          </a:ln>
        </p:spPr>
        <p:txBody>
          <a:bodyPr spcFirstLastPara="1" wrap="square" lIns="18000" tIns="0" rIns="18000" bIns="0" anchor="t" anchorCtr="0">
            <a:noAutofit/>
          </a:bodyPr>
          <a:lstStyle>
            <a:lvl1pPr lvl="0" algn="ctr">
              <a:lnSpc>
                <a:spcPct val="150000"/>
              </a:lnSpc>
              <a:spcBef>
                <a:spcPts val="1000"/>
              </a:spcBef>
              <a:spcAft>
                <a:spcPts val="0"/>
              </a:spcAft>
              <a:buSzPts val="1680"/>
              <a:buFont typeface="Arial"/>
              <a:buNone/>
              <a:defRPr sz="2100"/>
            </a:lvl1pPr>
            <a:lvl2pPr lvl="1" algn="ctr">
              <a:lnSpc>
                <a:spcPct val="110000"/>
              </a:lnSpc>
              <a:spcBef>
                <a:spcPts val="600"/>
              </a:spcBef>
              <a:spcAft>
                <a:spcPts val="0"/>
              </a:spcAft>
              <a:buSzPts val="1125"/>
              <a:buNone/>
              <a:defRPr sz="1125"/>
            </a:lvl2pPr>
            <a:lvl3pPr lvl="2" algn="ctr">
              <a:lnSpc>
                <a:spcPct val="110000"/>
              </a:lnSpc>
              <a:spcBef>
                <a:spcPts val="600"/>
              </a:spcBef>
              <a:spcAft>
                <a:spcPts val="0"/>
              </a:spcAft>
              <a:buSzPts val="1012"/>
              <a:buNone/>
              <a:defRPr sz="1012"/>
            </a:lvl3pPr>
            <a:lvl4pPr lvl="3" algn="ctr">
              <a:lnSpc>
                <a:spcPct val="110000"/>
              </a:lnSpc>
              <a:spcBef>
                <a:spcPts val="600"/>
              </a:spcBef>
              <a:spcAft>
                <a:spcPts val="0"/>
              </a:spcAft>
              <a:buSzPts val="900"/>
              <a:buNone/>
              <a:defRPr sz="900"/>
            </a:lvl4pPr>
            <a:lvl5pPr lvl="4" algn="ctr">
              <a:lnSpc>
                <a:spcPct val="110000"/>
              </a:lnSpc>
              <a:spcBef>
                <a:spcPts val="600"/>
              </a:spcBef>
              <a:spcAft>
                <a:spcPts val="0"/>
              </a:spcAft>
              <a:buSzPts val="900"/>
              <a:buNone/>
              <a:defRPr sz="900"/>
            </a:lvl5pPr>
            <a:lvl6pPr lvl="5" algn="ctr">
              <a:lnSpc>
                <a:spcPct val="90000"/>
              </a:lnSpc>
              <a:spcBef>
                <a:spcPts val="600"/>
              </a:spcBef>
              <a:spcAft>
                <a:spcPts val="0"/>
              </a:spcAft>
              <a:buClr>
                <a:schemeClr val="dk1"/>
              </a:buClr>
              <a:buSzPts val="900"/>
              <a:buNone/>
              <a:defRPr sz="900"/>
            </a:lvl6pPr>
            <a:lvl7pPr lvl="6" algn="ctr">
              <a:lnSpc>
                <a:spcPct val="90000"/>
              </a:lnSpc>
              <a:spcBef>
                <a:spcPts val="500"/>
              </a:spcBef>
              <a:spcAft>
                <a:spcPts val="0"/>
              </a:spcAft>
              <a:buClr>
                <a:schemeClr val="dk1"/>
              </a:buClr>
              <a:buSzPts val="900"/>
              <a:buNone/>
              <a:defRPr sz="900"/>
            </a:lvl7pPr>
            <a:lvl8pPr lvl="7" algn="ctr">
              <a:lnSpc>
                <a:spcPct val="90000"/>
              </a:lnSpc>
              <a:spcBef>
                <a:spcPts val="500"/>
              </a:spcBef>
              <a:spcAft>
                <a:spcPts val="0"/>
              </a:spcAft>
              <a:buClr>
                <a:schemeClr val="dk1"/>
              </a:buClr>
              <a:buSzPts val="900"/>
              <a:buNone/>
              <a:defRPr sz="900"/>
            </a:lvl8pPr>
            <a:lvl9pPr lvl="8" algn="ctr">
              <a:lnSpc>
                <a:spcPct val="90000"/>
              </a:lnSpc>
              <a:spcBef>
                <a:spcPts val="500"/>
              </a:spcBef>
              <a:spcAft>
                <a:spcPts val="0"/>
              </a:spcAft>
              <a:buClr>
                <a:schemeClr val="dk1"/>
              </a:buClr>
              <a:buSzPts val="900"/>
              <a:buNone/>
              <a:defRPr sz="900"/>
            </a:lvl9pPr>
          </a:lstStyle>
          <a:p>
            <a:endParaRPr/>
          </a:p>
        </p:txBody>
      </p:sp>
      <p:sp>
        <p:nvSpPr>
          <p:cNvPr id="155" name="Google Shape;155;p18"/>
          <p:cNvSpPr txBox="1">
            <a:spLocks noGrp="1"/>
          </p:cNvSpPr>
          <p:nvPr>
            <p:ph type="title"/>
          </p:nvPr>
        </p:nvSpPr>
        <p:spPr>
          <a:xfrm>
            <a:off x="699248" y="874061"/>
            <a:ext cx="11394016" cy="516859"/>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5191514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56"/>
        <p:cNvGrpSpPr/>
        <p:nvPr/>
      </p:nvGrpSpPr>
      <p:grpSpPr>
        <a:xfrm>
          <a:off x="0" y="0"/>
          <a:ext cx="0" cy="0"/>
          <a:chOff x="0" y="0"/>
          <a:chExt cx="0" cy="0"/>
        </a:xfrm>
      </p:grpSpPr>
      <p:sp>
        <p:nvSpPr>
          <p:cNvPr id="157" name="Google Shape;157;p19"/>
          <p:cNvSpPr txBox="1">
            <a:spLocks noGrp="1"/>
          </p:cNvSpPr>
          <p:nvPr>
            <p:ph type="subTitle" idx="1"/>
          </p:nvPr>
        </p:nvSpPr>
        <p:spPr>
          <a:xfrm>
            <a:off x="699248" y="1690692"/>
            <a:ext cx="11394016" cy="5046285"/>
          </a:xfrm>
          <a:prstGeom prst="rect">
            <a:avLst/>
          </a:prstGeom>
          <a:noFill/>
          <a:ln>
            <a:noFill/>
          </a:ln>
        </p:spPr>
        <p:txBody>
          <a:bodyPr spcFirstLastPara="1" wrap="square" lIns="18000" tIns="0" rIns="18000" bIns="0" anchor="t" anchorCtr="0">
            <a:noAutofit/>
          </a:bodyPr>
          <a:lstStyle>
            <a:lvl1pPr lvl="0" algn="ctr">
              <a:lnSpc>
                <a:spcPct val="150000"/>
              </a:lnSpc>
              <a:spcBef>
                <a:spcPts val="1000"/>
              </a:spcBef>
              <a:spcAft>
                <a:spcPts val="0"/>
              </a:spcAft>
              <a:buSzPts val="1680"/>
              <a:buFont typeface="Arial"/>
              <a:buNone/>
              <a:defRPr sz="2100"/>
            </a:lvl1pPr>
            <a:lvl2pPr lvl="1" algn="ctr">
              <a:lnSpc>
                <a:spcPct val="110000"/>
              </a:lnSpc>
              <a:spcBef>
                <a:spcPts val="600"/>
              </a:spcBef>
              <a:spcAft>
                <a:spcPts val="0"/>
              </a:spcAft>
              <a:buSzPts val="1125"/>
              <a:buNone/>
              <a:defRPr sz="1125"/>
            </a:lvl2pPr>
            <a:lvl3pPr lvl="2" algn="ctr">
              <a:lnSpc>
                <a:spcPct val="110000"/>
              </a:lnSpc>
              <a:spcBef>
                <a:spcPts val="600"/>
              </a:spcBef>
              <a:spcAft>
                <a:spcPts val="0"/>
              </a:spcAft>
              <a:buSzPts val="1012"/>
              <a:buNone/>
              <a:defRPr sz="1012"/>
            </a:lvl3pPr>
            <a:lvl4pPr lvl="3" algn="ctr">
              <a:lnSpc>
                <a:spcPct val="110000"/>
              </a:lnSpc>
              <a:spcBef>
                <a:spcPts val="600"/>
              </a:spcBef>
              <a:spcAft>
                <a:spcPts val="0"/>
              </a:spcAft>
              <a:buSzPts val="900"/>
              <a:buNone/>
              <a:defRPr sz="900"/>
            </a:lvl4pPr>
            <a:lvl5pPr lvl="4" algn="ctr">
              <a:lnSpc>
                <a:spcPct val="110000"/>
              </a:lnSpc>
              <a:spcBef>
                <a:spcPts val="600"/>
              </a:spcBef>
              <a:spcAft>
                <a:spcPts val="0"/>
              </a:spcAft>
              <a:buSzPts val="900"/>
              <a:buNone/>
              <a:defRPr sz="900"/>
            </a:lvl5pPr>
            <a:lvl6pPr lvl="5" algn="ctr">
              <a:lnSpc>
                <a:spcPct val="90000"/>
              </a:lnSpc>
              <a:spcBef>
                <a:spcPts val="600"/>
              </a:spcBef>
              <a:spcAft>
                <a:spcPts val="0"/>
              </a:spcAft>
              <a:buClr>
                <a:schemeClr val="dk1"/>
              </a:buClr>
              <a:buSzPts val="900"/>
              <a:buNone/>
              <a:defRPr sz="900"/>
            </a:lvl6pPr>
            <a:lvl7pPr lvl="6" algn="ctr">
              <a:lnSpc>
                <a:spcPct val="90000"/>
              </a:lnSpc>
              <a:spcBef>
                <a:spcPts val="500"/>
              </a:spcBef>
              <a:spcAft>
                <a:spcPts val="0"/>
              </a:spcAft>
              <a:buClr>
                <a:schemeClr val="dk1"/>
              </a:buClr>
              <a:buSzPts val="900"/>
              <a:buNone/>
              <a:defRPr sz="900"/>
            </a:lvl7pPr>
            <a:lvl8pPr lvl="7" algn="ctr">
              <a:lnSpc>
                <a:spcPct val="90000"/>
              </a:lnSpc>
              <a:spcBef>
                <a:spcPts val="500"/>
              </a:spcBef>
              <a:spcAft>
                <a:spcPts val="0"/>
              </a:spcAft>
              <a:buClr>
                <a:schemeClr val="dk1"/>
              </a:buClr>
              <a:buSzPts val="900"/>
              <a:buNone/>
              <a:defRPr sz="900"/>
            </a:lvl8pPr>
            <a:lvl9pPr lvl="8" algn="ctr">
              <a:lnSpc>
                <a:spcPct val="90000"/>
              </a:lnSpc>
              <a:spcBef>
                <a:spcPts val="500"/>
              </a:spcBef>
              <a:spcAft>
                <a:spcPts val="0"/>
              </a:spcAft>
              <a:buClr>
                <a:schemeClr val="dk1"/>
              </a:buClr>
              <a:buSzPts val="900"/>
              <a:buNone/>
              <a:defRPr sz="900"/>
            </a:lvl9pPr>
          </a:lstStyle>
          <a:p>
            <a:endParaRPr/>
          </a:p>
        </p:txBody>
      </p:sp>
      <p:sp>
        <p:nvSpPr>
          <p:cNvPr id="158" name="Google Shape;158;p19"/>
          <p:cNvSpPr txBox="1">
            <a:spLocks noGrp="1"/>
          </p:cNvSpPr>
          <p:nvPr>
            <p:ph type="title"/>
          </p:nvPr>
        </p:nvSpPr>
        <p:spPr>
          <a:xfrm>
            <a:off x="699248" y="874061"/>
            <a:ext cx="11394016" cy="516859"/>
          </a:xfrm>
          <a:prstGeom prst="rect">
            <a:avLst/>
          </a:prstGeom>
          <a:noFill/>
          <a:ln>
            <a:noFill/>
          </a:ln>
        </p:spPr>
        <p:txBody>
          <a:bodyPr spcFirstLastPara="1" wrap="square" lIns="18000" tIns="0" rIns="360000" bIns="0" anchor="b" anchorCtr="0">
            <a:noAutofit/>
          </a:bodyPr>
          <a:lstStyle>
            <a:lvl1pPr lvl="0" algn="l">
              <a:lnSpc>
                <a:spcPct val="90000"/>
              </a:lnSpc>
              <a:spcBef>
                <a:spcPts val="0"/>
              </a:spcBef>
              <a:spcAft>
                <a:spcPts val="0"/>
              </a:spcAft>
              <a:buClr>
                <a:srgbClr val="0092C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31309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06056784"/>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896C62-C2E3-40CE-BFD4-0FE416C82343}" type="datetimeFigureOut">
              <a:rPr lang="en-US" smtClean="0"/>
              <a:t>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6031745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29270666"/>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82601522"/>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77353980"/>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54052166"/>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47610173"/>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51174680"/>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68069368"/>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59945556"/>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10917851"/>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
        <p:cNvGrpSpPr/>
        <p:nvPr/>
      </p:nvGrpSpPr>
      <p:grpSpPr>
        <a:xfrm>
          <a:off x="0" y="0"/>
          <a:ext cx="0" cy="0"/>
          <a:chOff x="0" y="0"/>
          <a:chExt cx="0" cy="0"/>
        </a:xfrm>
      </p:grpSpPr>
      <p:sp>
        <p:nvSpPr>
          <p:cNvPr id="26" name="Google Shape;26;p3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2800"/>
              <a:buFont typeface="Calibri"/>
              <a:buNone/>
              <a:defRPr/>
            </a:lvl1pPr>
            <a:lvl2pPr lvl="1" algn="ctr">
              <a:spcBef>
                <a:spcPts val="0"/>
              </a:spcBef>
              <a:spcAft>
                <a:spcPts val="0"/>
              </a:spcAft>
              <a:buClr>
                <a:schemeClr val="dk1"/>
              </a:buClr>
              <a:buSzPts val="2800"/>
              <a:buFont typeface="Calibri"/>
              <a:buNone/>
              <a:defRPr/>
            </a:lvl2pPr>
            <a:lvl3pPr lvl="2" algn="ctr">
              <a:spcBef>
                <a:spcPts val="0"/>
              </a:spcBef>
              <a:spcAft>
                <a:spcPts val="0"/>
              </a:spcAft>
              <a:buClr>
                <a:schemeClr val="dk1"/>
              </a:buClr>
              <a:buSzPts val="2800"/>
              <a:buFont typeface="Calibri"/>
              <a:buNone/>
              <a:defRPr/>
            </a:lvl3pPr>
            <a:lvl4pPr lvl="3" algn="ctr">
              <a:spcBef>
                <a:spcPts val="0"/>
              </a:spcBef>
              <a:spcAft>
                <a:spcPts val="0"/>
              </a:spcAft>
              <a:buClr>
                <a:schemeClr val="dk1"/>
              </a:buClr>
              <a:buSzPts val="2800"/>
              <a:buFont typeface="Calibri"/>
              <a:buNone/>
              <a:defRPr/>
            </a:lvl4pPr>
            <a:lvl5pPr lvl="4" algn="ctr">
              <a:spcBef>
                <a:spcPts val="0"/>
              </a:spcBef>
              <a:spcAft>
                <a:spcPts val="0"/>
              </a:spcAft>
              <a:buClr>
                <a:schemeClr val="dk1"/>
              </a:buClr>
              <a:buSzPts val="2800"/>
              <a:buFont typeface="Calibri"/>
              <a:buNone/>
              <a:defRPr/>
            </a:lvl5pPr>
            <a:lvl6pPr lvl="5" algn="ctr">
              <a:spcBef>
                <a:spcPts val="0"/>
              </a:spcBef>
              <a:spcAft>
                <a:spcPts val="0"/>
              </a:spcAft>
              <a:buClr>
                <a:schemeClr val="dk1"/>
              </a:buClr>
              <a:buSzPts val="2800"/>
              <a:buFont typeface="Calibri"/>
              <a:buNone/>
              <a:defRPr/>
            </a:lvl6pPr>
            <a:lvl7pPr lvl="6" algn="ctr">
              <a:spcBef>
                <a:spcPts val="0"/>
              </a:spcBef>
              <a:spcAft>
                <a:spcPts val="0"/>
              </a:spcAft>
              <a:buClr>
                <a:schemeClr val="dk1"/>
              </a:buClr>
              <a:buSzPts val="2800"/>
              <a:buFont typeface="Calibri"/>
              <a:buNone/>
              <a:defRPr/>
            </a:lvl7pPr>
            <a:lvl8pPr lvl="7" algn="ctr">
              <a:spcBef>
                <a:spcPts val="0"/>
              </a:spcBef>
              <a:spcAft>
                <a:spcPts val="0"/>
              </a:spcAft>
              <a:buClr>
                <a:schemeClr val="dk1"/>
              </a:buClr>
              <a:buSzPts val="2800"/>
              <a:buFont typeface="Calibri"/>
              <a:buNone/>
              <a:defRPr/>
            </a:lvl8pPr>
            <a:lvl9pPr lvl="8" algn="ctr">
              <a:spcBef>
                <a:spcPts val="0"/>
              </a:spcBef>
              <a:spcAft>
                <a:spcPts val="0"/>
              </a:spcAft>
              <a:buClr>
                <a:schemeClr val="dk1"/>
              </a:buClr>
              <a:buSzPts val="2800"/>
              <a:buFont typeface="Calibri"/>
              <a:buNone/>
              <a:defRPr/>
            </a:lvl9pPr>
          </a:lstStyle>
          <a:p>
            <a:endParaRPr/>
          </a:p>
        </p:txBody>
      </p:sp>
      <p:sp>
        <p:nvSpPr>
          <p:cNvPr id="27" name="Google Shape;27;p3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spcBef>
                <a:spcPts val="0"/>
              </a:spcBef>
              <a:spcAft>
                <a:spcPts val="0"/>
              </a:spcAft>
              <a:buClr>
                <a:schemeClr val="dk1"/>
              </a:buClr>
              <a:buSzPts val="1800"/>
              <a:buChar char="●"/>
              <a:defRPr/>
            </a:lvl1pPr>
            <a:lvl2pPr marL="914400" lvl="1" indent="-317500" algn="l">
              <a:spcBef>
                <a:spcPts val="1600"/>
              </a:spcBef>
              <a:spcAft>
                <a:spcPts val="0"/>
              </a:spcAft>
              <a:buClr>
                <a:schemeClr val="dk1"/>
              </a:buClr>
              <a:buSzPts val="1400"/>
              <a:buChar char="○"/>
              <a:defRPr/>
            </a:lvl2pPr>
            <a:lvl3pPr marL="1371600" lvl="2" indent="-317500" algn="l">
              <a:spcBef>
                <a:spcPts val="1600"/>
              </a:spcBef>
              <a:spcAft>
                <a:spcPts val="0"/>
              </a:spcAft>
              <a:buClr>
                <a:schemeClr val="dk1"/>
              </a:buClr>
              <a:buSzPts val="1400"/>
              <a:buChar char="■"/>
              <a:defRPr/>
            </a:lvl3pPr>
            <a:lvl4pPr marL="1828800" lvl="3" indent="-317500" algn="l">
              <a:spcBef>
                <a:spcPts val="1600"/>
              </a:spcBef>
              <a:spcAft>
                <a:spcPts val="0"/>
              </a:spcAft>
              <a:buClr>
                <a:schemeClr val="dk1"/>
              </a:buClr>
              <a:buSzPts val="1400"/>
              <a:buChar char="●"/>
              <a:defRPr/>
            </a:lvl4pPr>
            <a:lvl5pPr marL="2286000" lvl="4" indent="-317500" algn="l">
              <a:spcBef>
                <a:spcPts val="1600"/>
              </a:spcBef>
              <a:spcAft>
                <a:spcPts val="0"/>
              </a:spcAft>
              <a:buClr>
                <a:schemeClr val="dk1"/>
              </a:buClr>
              <a:buSzPts val="1400"/>
              <a:buChar char="○"/>
              <a:defRPr/>
            </a:lvl5pPr>
            <a:lvl6pPr marL="2743200" lvl="5" indent="-317500" algn="l">
              <a:spcBef>
                <a:spcPts val="1600"/>
              </a:spcBef>
              <a:spcAft>
                <a:spcPts val="0"/>
              </a:spcAft>
              <a:buClr>
                <a:schemeClr val="dk1"/>
              </a:buClr>
              <a:buSzPts val="1400"/>
              <a:buChar char="■"/>
              <a:defRPr/>
            </a:lvl6pPr>
            <a:lvl7pPr marL="3200400" lvl="6" indent="-317500" algn="l">
              <a:spcBef>
                <a:spcPts val="1600"/>
              </a:spcBef>
              <a:spcAft>
                <a:spcPts val="0"/>
              </a:spcAft>
              <a:buClr>
                <a:schemeClr val="dk1"/>
              </a:buClr>
              <a:buSzPts val="1400"/>
              <a:buChar char="●"/>
              <a:defRPr/>
            </a:lvl7pPr>
            <a:lvl8pPr marL="3657600" lvl="7" indent="-317500" algn="l">
              <a:spcBef>
                <a:spcPts val="1600"/>
              </a:spcBef>
              <a:spcAft>
                <a:spcPts val="0"/>
              </a:spcAft>
              <a:buClr>
                <a:schemeClr val="dk1"/>
              </a:buClr>
              <a:buSzPts val="1400"/>
              <a:buChar char="○"/>
              <a:defRPr/>
            </a:lvl8pPr>
            <a:lvl9pPr marL="4114800" lvl="8" indent="-317500" algn="l">
              <a:spcBef>
                <a:spcPts val="1600"/>
              </a:spcBef>
              <a:spcAft>
                <a:spcPts val="1600"/>
              </a:spcAft>
              <a:buClr>
                <a:schemeClr val="dk1"/>
              </a:buClr>
              <a:buSzPts val="1400"/>
              <a:buChar char="■"/>
              <a:defRPr/>
            </a:lvl9pPr>
          </a:lstStyle>
          <a:p>
            <a:endParaRPr/>
          </a:p>
        </p:txBody>
      </p:sp>
      <p:sp>
        <p:nvSpPr>
          <p:cNvPr id="28" name="Google Shape;28;p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spcBef>
                <a:spcPts val="0"/>
              </a:spcBef>
              <a:spcAft>
                <a:spcPts val="0"/>
              </a:spcAft>
              <a:buClr>
                <a:srgbClr val="898989"/>
              </a:buClr>
              <a:buSzPts val="1000"/>
              <a:buFont typeface="Arial"/>
              <a:buNone/>
              <a:defRPr sz="1000" b="0" i="0" u="none" strike="noStrike" cap="none">
                <a:solidFill>
                  <a:srgbClr val="898989"/>
                </a:solidFill>
                <a:latin typeface="Arial"/>
                <a:ea typeface="Arial"/>
                <a:cs typeface="Arial"/>
                <a:sym typeface="Arial"/>
              </a:defRPr>
            </a:lvl1pPr>
            <a:lvl2pPr marL="0" marR="0" lvl="1" indent="0" algn="r">
              <a:spcBef>
                <a:spcPts val="0"/>
              </a:spcBef>
              <a:spcAft>
                <a:spcPts val="0"/>
              </a:spcAft>
              <a:buClr>
                <a:srgbClr val="898989"/>
              </a:buClr>
              <a:buSzPts val="1000"/>
              <a:buFont typeface="Arial"/>
              <a:buNone/>
              <a:defRPr sz="1000" b="0" i="0" u="none" strike="noStrike" cap="none">
                <a:solidFill>
                  <a:srgbClr val="898989"/>
                </a:solidFill>
                <a:latin typeface="Arial"/>
                <a:ea typeface="Arial"/>
                <a:cs typeface="Arial"/>
                <a:sym typeface="Arial"/>
              </a:defRPr>
            </a:lvl2pPr>
            <a:lvl3pPr marL="0" marR="0" lvl="2" indent="0" algn="r">
              <a:spcBef>
                <a:spcPts val="0"/>
              </a:spcBef>
              <a:spcAft>
                <a:spcPts val="0"/>
              </a:spcAft>
              <a:buClr>
                <a:srgbClr val="898989"/>
              </a:buClr>
              <a:buSzPts val="1000"/>
              <a:buFont typeface="Arial"/>
              <a:buNone/>
              <a:defRPr sz="1000" b="0" i="0" u="none" strike="noStrike" cap="none">
                <a:solidFill>
                  <a:srgbClr val="898989"/>
                </a:solidFill>
                <a:latin typeface="Arial"/>
                <a:ea typeface="Arial"/>
                <a:cs typeface="Arial"/>
                <a:sym typeface="Arial"/>
              </a:defRPr>
            </a:lvl3pPr>
            <a:lvl4pPr marL="0" marR="0" lvl="3" indent="0" algn="r">
              <a:spcBef>
                <a:spcPts val="0"/>
              </a:spcBef>
              <a:spcAft>
                <a:spcPts val="0"/>
              </a:spcAft>
              <a:buClr>
                <a:srgbClr val="898989"/>
              </a:buClr>
              <a:buSzPts val="1000"/>
              <a:buFont typeface="Arial"/>
              <a:buNone/>
              <a:defRPr sz="1000" b="0" i="0" u="none" strike="noStrike" cap="none">
                <a:solidFill>
                  <a:srgbClr val="898989"/>
                </a:solidFill>
                <a:latin typeface="Arial"/>
                <a:ea typeface="Arial"/>
                <a:cs typeface="Arial"/>
                <a:sym typeface="Arial"/>
              </a:defRPr>
            </a:lvl4pPr>
            <a:lvl5pPr marL="0" marR="0" lvl="4" indent="0" algn="r">
              <a:spcBef>
                <a:spcPts val="0"/>
              </a:spcBef>
              <a:spcAft>
                <a:spcPts val="0"/>
              </a:spcAft>
              <a:buClr>
                <a:srgbClr val="898989"/>
              </a:buClr>
              <a:buSzPts val="1000"/>
              <a:buFont typeface="Arial"/>
              <a:buNone/>
              <a:defRPr sz="1000" b="0" i="0" u="none" strike="noStrike" cap="none">
                <a:solidFill>
                  <a:srgbClr val="898989"/>
                </a:solidFill>
                <a:latin typeface="Arial"/>
                <a:ea typeface="Arial"/>
                <a:cs typeface="Arial"/>
                <a:sym typeface="Arial"/>
              </a:defRPr>
            </a:lvl5pPr>
            <a:lvl6pPr marL="0" marR="0" lvl="5" indent="0" algn="r">
              <a:spcBef>
                <a:spcPts val="0"/>
              </a:spcBef>
              <a:spcAft>
                <a:spcPts val="0"/>
              </a:spcAft>
              <a:buClr>
                <a:srgbClr val="898989"/>
              </a:buClr>
              <a:buSzPts val="1000"/>
              <a:buFont typeface="Arial"/>
              <a:buNone/>
              <a:defRPr sz="1000" b="0" i="0" u="none" strike="noStrike" cap="none">
                <a:solidFill>
                  <a:srgbClr val="898989"/>
                </a:solidFill>
                <a:latin typeface="Arial"/>
                <a:ea typeface="Arial"/>
                <a:cs typeface="Arial"/>
                <a:sym typeface="Arial"/>
              </a:defRPr>
            </a:lvl6pPr>
            <a:lvl7pPr marL="0" marR="0" lvl="6" indent="0" algn="r">
              <a:spcBef>
                <a:spcPts val="0"/>
              </a:spcBef>
              <a:spcAft>
                <a:spcPts val="0"/>
              </a:spcAft>
              <a:buClr>
                <a:srgbClr val="898989"/>
              </a:buClr>
              <a:buSzPts val="1000"/>
              <a:buFont typeface="Arial"/>
              <a:buNone/>
              <a:defRPr sz="1000" b="0" i="0" u="none" strike="noStrike" cap="none">
                <a:solidFill>
                  <a:srgbClr val="898989"/>
                </a:solidFill>
                <a:latin typeface="Arial"/>
                <a:ea typeface="Arial"/>
                <a:cs typeface="Arial"/>
                <a:sym typeface="Arial"/>
              </a:defRPr>
            </a:lvl7pPr>
            <a:lvl8pPr marL="0" marR="0" lvl="7" indent="0" algn="r">
              <a:spcBef>
                <a:spcPts val="0"/>
              </a:spcBef>
              <a:spcAft>
                <a:spcPts val="0"/>
              </a:spcAft>
              <a:buClr>
                <a:srgbClr val="898989"/>
              </a:buClr>
              <a:buSzPts val="1000"/>
              <a:buFont typeface="Arial"/>
              <a:buNone/>
              <a:defRPr sz="1000" b="0" i="0" u="none" strike="noStrike" cap="none">
                <a:solidFill>
                  <a:srgbClr val="898989"/>
                </a:solidFill>
                <a:latin typeface="Arial"/>
                <a:ea typeface="Arial"/>
                <a:cs typeface="Arial"/>
                <a:sym typeface="Arial"/>
              </a:defRPr>
            </a:lvl8pPr>
            <a:lvl9pPr marL="0" marR="0" lvl="8" indent="0" algn="r">
              <a:spcBef>
                <a:spcPts val="0"/>
              </a:spcBef>
              <a:spcAft>
                <a:spcPts val="0"/>
              </a:spcAft>
              <a:buClr>
                <a:srgbClr val="898989"/>
              </a:buClr>
              <a:buSzPts val="1000"/>
              <a:buFont typeface="Arial"/>
              <a:buNone/>
              <a:defRPr sz="1000" b="0" i="0" u="none" strike="noStrike" cap="none">
                <a:solidFill>
                  <a:srgbClr val="898989"/>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939366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896C62-C2E3-40CE-BFD4-0FE416C82343}" type="datetimeFigureOut">
              <a:rPr lang="en-US" smtClean="0"/>
              <a:t>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35951723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017EB8-2032-476A-89DA-1BB482F7565A}"/>
              </a:ext>
            </a:extLst>
          </p:cNvPr>
          <p:cNvSpPr>
            <a:spLocks noGrp="1"/>
          </p:cNvSpPr>
          <p:nvPr>
            <p:ph type="dt" sz="half" idx="10"/>
          </p:nvPr>
        </p:nvSpPr>
        <p:spPr/>
        <p:txBody>
          <a:bodyPr/>
          <a:lstStyle/>
          <a:p>
            <a:fld id="{AC91587D-5305-4044-B4E2-7668E1778A4C}" type="datetimeFigureOut">
              <a:rPr lang="en-US" smtClean="0"/>
              <a:t>2/5/2024</a:t>
            </a:fld>
            <a:endParaRPr lang="en-US"/>
          </a:p>
        </p:txBody>
      </p:sp>
      <p:sp>
        <p:nvSpPr>
          <p:cNvPr id="3" name="Footer Placeholder 2">
            <a:extLst>
              <a:ext uri="{FF2B5EF4-FFF2-40B4-BE49-F238E27FC236}">
                <a16:creationId xmlns:a16="http://schemas.microsoft.com/office/drawing/2014/main" id="{DA6F99BB-53C2-4E9A-AAAA-1E48772465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08EACA-6118-4DD9-B8FF-DD17F3EBEA98}"/>
              </a:ext>
            </a:extLst>
          </p:cNvPr>
          <p:cNvSpPr>
            <a:spLocks noGrp="1"/>
          </p:cNvSpPr>
          <p:nvPr>
            <p:ph type="sldNum" sz="quarter" idx="12"/>
          </p:nvPr>
        </p:nvSpPr>
        <p:spPr/>
        <p:txBody>
          <a:bodyPr/>
          <a:lstStyle/>
          <a:p>
            <a:fld id="{96DA7C72-58A3-449D-9F76-D7E8F9DE5D39}" type="slidenum">
              <a:rPr lang="en-US" smtClean="0"/>
              <a:t>‹#›</a:t>
            </a:fld>
            <a:endParaRPr lang="en-US"/>
          </a:p>
        </p:txBody>
      </p:sp>
    </p:spTree>
    <p:extLst>
      <p:ext uri="{BB962C8B-B14F-4D97-AF65-F5344CB8AC3E}">
        <p14:creationId xmlns:p14="http://schemas.microsoft.com/office/powerpoint/2010/main" val="40871673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Freeform: Shape 9">
            <a:extLst>
              <a:ext uri="{FF2B5EF4-FFF2-40B4-BE49-F238E27FC236}">
                <a16:creationId xmlns:a16="http://schemas.microsoft.com/office/drawing/2014/main" id="{1A213FCB-51AC-8411-75EF-1926C9CA778A}"/>
              </a:ext>
            </a:extLst>
          </p:cNvPr>
          <p:cNvSpPr/>
          <p:nvPr userDrawn="1"/>
        </p:nvSpPr>
        <p:spPr>
          <a:xfrm>
            <a:off x="1600201" y="1153228"/>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1" name="Freeform: Shape 10">
            <a:extLst>
              <a:ext uri="{FF2B5EF4-FFF2-40B4-BE49-F238E27FC236}">
                <a16:creationId xmlns:a16="http://schemas.microsoft.com/office/drawing/2014/main" id="{86B70249-5226-5EC9-A122-07B675C3A1A7}"/>
              </a:ext>
            </a:extLst>
          </p:cNvPr>
          <p:cNvSpPr/>
          <p:nvPr userDrawn="1"/>
        </p:nvSpPr>
        <p:spPr>
          <a:xfrm>
            <a:off x="2795588"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29776579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2/5/2024</a:t>
            </a:fld>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159634336"/>
      </p:ext>
    </p:extLst>
  </p:cSld>
  <p:clrMapOvr>
    <a:masterClrMapping/>
  </p:clrMapOvr>
  <p:hf hdr="0" dt="0"/>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Freeform: Shape 9">
            <a:extLst>
              <a:ext uri="{FF2B5EF4-FFF2-40B4-BE49-F238E27FC236}">
                <a16:creationId xmlns:a16="http://schemas.microsoft.com/office/drawing/2014/main" id="{5CDA6EBE-5B73-897C-D394-C301FB85460D}"/>
              </a:ext>
            </a:extLst>
          </p:cNvPr>
          <p:cNvSpPr/>
          <p:nvPr userDrawn="1"/>
        </p:nvSpPr>
        <p:spPr>
          <a:xfrm>
            <a:off x="2062836" y="686475"/>
            <a:ext cx="7774629" cy="6193018"/>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1" name="Freeform: Shape 10">
            <a:extLst>
              <a:ext uri="{FF2B5EF4-FFF2-40B4-BE49-F238E27FC236}">
                <a16:creationId xmlns:a16="http://schemas.microsoft.com/office/drawing/2014/main" id="{54BDAA2F-6001-85BE-A027-AD0CEFF2C052}"/>
              </a:ext>
            </a:extLst>
          </p:cNvPr>
          <p:cNvSpPr/>
          <p:nvPr userDrawn="1"/>
        </p:nvSpPr>
        <p:spPr>
          <a:xfrm>
            <a:off x="7610252" y="1"/>
            <a:ext cx="2273668" cy="3147998"/>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2" name="Freeform: Shape 11">
            <a:extLst>
              <a:ext uri="{FF2B5EF4-FFF2-40B4-BE49-F238E27FC236}">
                <a16:creationId xmlns:a16="http://schemas.microsoft.com/office/drawing/2014/main" id="{0D6471A7-B3C5-8D7B-0995-459355A7312F}"/>
              </a:ext>
            </a:extLst>
          </p:cNvPr>
          <p:cNvSpPr/>
          <p:nvPr userDrawn="1"/>
        </p:nvSpPr>
        <p:spPr>
          <a:xfrm>
            <a:off x="9883919" y="2"/>
            <a:ext cx="2254928" cy="3141557"/>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3" name="Freeform: Shape 12">
            <a:extLst>
              <a:ext uri="{FF2B5EF4-FFF2-40B4-BE49-F238E27FC236}">
                <a16:creationId xmlns:a16="http://schemas.microsoft.com/office/drawing/2014/main" id="{9E660036-BE5A-7739-CA0C-120CA2A63CE1}"/>
              </a:ext>
            </a:extLst>
          </p:cNvPr>
          <p:cNvSpPr/>
          <p:nvPr userDrawn="1"/>
        </p:nvSpPr>
        <p:spPr>
          <a:xfrm>
            <a:off x="8395730" y="2"/>
            <a:ext cx="2959203" cy="2352793"/>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4" name="Freeform: Shape 13">
            <a:extLst>
              <a:ext uri="{FF2B5EF4-FFF2-40B4-BE49-F238E27FC236}">
                <a16:creationId xmlns:a16="http://schemas.microsoft.com/office/drawing/2014/main" id="{3AA4D09C-ED8E-BB28-6A2E-956D556517CD}"/>
              </a:ext>
            </a:extLst>
          </p:cNvPr>
          <p:cNvSpPr/>
          <p:nvPr userDrawn="1"/>
        </p:nvSpPr>
        <p:spPr>
          <a:xfrm>
            <a:off x="1390854" y="3130662"/>
            <a:ext cx="3106248" cy="3748831"/>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5" name="Freeform: Shape 14">
            <a:extLst>
              <a:ext uri="{FF2B5EF4-FFF2-40B4-BE49-F238E27FC236}">
                <a16:creationId xmlns:a16="http://schemas.microsoft.com/office/drawing/2014/main" id="{3579DCE2-37CC-5ACC-68E5-0E2A4832AE8E}"/>
              </a:ext>
            </a:extLst>
          </p:cNvPr>
          <p:cNvSpPr/>
          <p:nvPr userDrawn="1"/>
        </p:nvSpPr>
        <p:spPr>
          <a:xfrm>
            <a:off x="0" y="3130661"/>
            <a:ext cx="1400640" cy="3748832"/>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Tree>
    <p:extLst>
      <p:ext uri="{BB962C8B-B14F-4D97-AF65-F5344CB8AC3E}">
        <p14:creationId xmlns:p14="http://schemas.microsoft.com/office/powerpoint/2010/main" val="34585322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2/5/2024</a:t>
            </a:fld>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21277921"/>
      </p:ext>
    </p:extLst>
  </p:cSld>
  <p:clrMapOvr>
    <a:masterClrMapping/>
  </p:clrMapOvr>
  <p:hf hd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
        <p:nvSpPr>
          <p:cNvPr id="2" name="Image 0" descr="preencoded.png">
            <a:extLst>
              <a:ext uri="{FF2B5EF4-FFF2-40B4-BE49-F238E27FC236}">
                <a16:creationId xmlns:a16="http://schemas.microsoft.com/office/drawing/2014/main" id="{0D666224-ECC5-5DBB-922D-08E37826A591}"/>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1" name="Image 1" descr="preencoded.png">
            <a:extLst>
              <a:ext uri="{FF2B5EF4-FFF2-40B4-BE49-F238E27FC236}">
                <a16:creationId xmlns:a16="http://schemas.microsoft.com/office/drawing/2014/main" id="{45351F94-FD13-01D0-C30A-0D4BB1B415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12" name="Image 5" descr="preencoded.png">
            <a:extLst>
              <a:ext uri="{FF2B5EF4-FFF2-40B4-BE49-F238E27FC236}">
                <a16:creationId xmlns:a16="http://schemas.microsoft.com/office/drawing/2014/main" id="{79D8DAE8-DD6A-AA30-9872-3A3EF06DC2C2}"/>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3" name="Image 6" descr="preencoded.png">
            <a:extLst>
              <a:ext uri="{FF2B5EF4-FFF2-40B4-BE49-F238E27FC236}">
                <a16:creationId xmlns:a16="http://schemas.microsoft.com/office/drawing/2014/main" id="{0745CDF3-D92D-D9D1-1C4D-2E8FC3BCD28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Tree>
    <p:extLst>
      <p:ext uri="{BB962C8B-B14F-4D97-AF65-F5344CB8AC3E}">
        <p14:creationId xmlns:p14="http://schemas.microsoft.com/office/powerpoint/2010/main" val="10137952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2/5/2024</a:t>
            </a:fld>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6" name="Freeform: Shape 5">
            <a:extLst>
              <a:ext uri="{FF2B5EF4-FFF2-40B4-BE49-F238E27FC236}">
                <a16:creationId xmlns:a16="http://schemas.microsoft.com/office/drawing/2014/main" id="{89FA9EDF-A702-A2FB-A6D5-66534B69616E}"/>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7" name="Freeform: Shape 6">
            <a:extLst>
              <a:ext uri="{FF2B5EF4-FFF2-40B4-BE49-F238E27FC236}">
                <a16:creationId xmlns:a16="http://schemas.microsoft.com/office/drawing/2014/main" id="{BE7637F3-E424-0CBA-5A71-BA7D1A8BA4EA}"/>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28407131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61BEF0D-F0BB-DE4B-95CE-6DB70DBA9567}" type="datetimeFigureOut">
              <a:rPr lang="en-US" smtClean="0"/>
              <a:pPr/>
              <a:t>2/5/2024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
        <p:nvSpPr>
          <p:cNvPr id="2" name="Freeform: Shape 1">
            <a:extLst>
              <a:ext uri="{FF2B5EF4-FFF2-40B4-BE49-F238E27FC236}">
                <a16:creationId xmlns:a16="http://schemas.microsoft.com/office/drawing/2014/main" id="{A2DDD2B5-5FD8-DD41-12BB-F80329106315}"/>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 name="Freeform: Shape 2">
            <a:extLst>
              <a:ext uri="{FF2B5EF4-FFF2-40B4-BE49-F238E27FC236}">
                <a16:creationId xmlns:a16="http://schemas.microsoft.com/office/drawing/2014/main" id="{BCBBA8DB-D4C3-DFA5-C771-2DD43D225132}"/>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1850993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2A54C80-263E-416B-A8E0-580EDEADCBDC}" type="datetimeFigureOut">
              <a:rPr lang="en-US" smtClean="0"/>
              <a:t>2/5/2024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Presentation title</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8F63A3B-78C7-47BE-AE5E-E10140E04643}" type="slidenum">
              <a:rPr lang="en-US" smtClean="0"/>
              <a:t>‹#›</a:t>
            </a:fld>
            <a:endParaRPr lang="en-US" dirty="0"/>
          </a:p>
        </p:txBody>
      </p:sp>
      <p:sp>
        <p:nvSpPr>
          <p:cNvPr id="10" name="Freeform: Shape 9">
            <a:extLst>
              <a:ext uri="{FF2B5EF4-FFF2-40B4-BE49-F238E27FC236}">
                <a16:creationId xmlns:a16="http://schemas.microsoft.com/office/drawing/2014/main" id="{24CAE450-4FEF-C7E0-22D0-25F09422A1AB}"/>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21630950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2/5/2024</a:t>
            </a:fld>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Freeform: Shape 9">
            <a:extLst>
              <a:ext uri="{FF2B5EF4-FFF2-40B4-BE49-F238E27FC236}">
                <a16:creationId xmlns:a16="http://schemas.microsoft.com/office/drawing/2014/main" id="{7C1CDB16-B884-0C3D-2040-3E94C091AE14}"/>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202821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896C62-C2E3-40CE-BFD4-0FE416C82343}" type="datetimeFigureOut">
              <a:rPr lang="en-US" smtClean="0"/>
              <a:t>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124684715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2/5/2024</a:t>
            </a:fld>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364553717"/>
      </p:ext>
    </p:extLst>
  </p:cSld>
  <p:clrMapOvr>
    <a:masterClrMapping/>
  </p:clrMapOvr>
  <p:hf hdr="0" dt="0"/>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2/5/2024</a:t>
            </a:fld>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609215369"/>
      </p:ext>
    </p:extLst>
  </p:cSld>
  <p:clrMapOvr>
    <a:masterClrMapping/>
  </p:clrMapOvr>
  <p:hf hdr="0" dt="0"/>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Lst>
          </p:cNvPr>
          <p:cNvGrpSpPr/>
          <p:nvPr userDrawn="1"/>
        </p:nvGrpSpPr>
        <p:grpSpPr>
          <a:xfrm>
            <a:off x="6452303" y="3405019"/>
            <a:ext cx="5739697" cy="3467971"/>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grpSp>
        <p:nvGrpSpPr>
          <p:cNvPr id="9" name="Group 8">
            <a:extLst>
              <a:ext uri="{FF2B5EF4-FFF2-40B4-BE49-F238E27FC236}">
                <a16:creationId xmlns:a16="http://schemas.microsoft.com/office/drawing/2014/main" id="{0F297964-0B81-31DC-6D6D-1414832238B1}"/>
              </a:ext>
            </a:extLst>
          </p:cNvPr>
          <p:cNvGrpSpPr/>
          <p:nvPr userDrawn="1"/>
        </p:nvGrpSpPr>
        <p:grpSpPr>
          <a:xfrm flipH="1" flipV="1">
            <a:off x="6465610" y="0"/>
            <a:ext cx="5739697" cy="3467971"/>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14" name="Image 2" descr="preencoded.png">
            <a:extLst>
              <a:ext uri="{FF2B5EF4-FFF2-40B4-BE49-F238E27FC236}">
                <a16:creationId xmlns:a16="http://schemas.microsoft.com/office/drawing/2014/main" id="{EFFAEAD9-58A9-096B-C6D0-58F7AD08EB20}"/>
              </a:ext>
            </a:extLst>
          </p:cNvPr>
          <p:cNvSpPr/>
          <p:nvPr/>
        </p:nvSpPr>
        <p:spPr>
          <a:xfrm>
            <a:off x="7642518" y="457765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dirty="0"/>
          </a:p>
        </p:txBody>
      </p:sp>
      <p:sp>
        <p:nvSpPr>
          <p:cNvPr id="2" name="Title 1">
            <a:extLst>
              <a:ext uri="{FF2B5EF4-FFF2-40B4-BE49-F238E27FC236}">
                <a16:creationId xmlns:a16="http://schemas.microsoft.com/office/drawing/2014/main" id="{9A1CFBBA-B680-A6A7-3C4B-5FEAC4253283}"/>
              </a:ext>
            </a:extLst>
          </p:cNvPr>
          <p:cNvSpPr>
            <a:spLocks noGrp="1"/>
          </p:cNvSpPr>
          <p:nvPr>
            <p:ph type="title"/>
          </p:nvPr>
        </p:nvSpPr>
        <p:spPr>
          <a:xfrm>
            <a:off x="1499616" y="1901952"/>
            <a:ext cx="5693664" cy="768096"/>
          </a:xfrm>
        </p:spPr>
        <p:txBody>
          <a:bodyPr>
            <a:noAutofit/>
          </a:bodyPr>
          <a:lstStyle>
            <a:lvl1pPr algn="l">
              <a:lnSpc>
                <a:spcPct val="100000"/>
              </a:lnSpc>
              <a:defRPr/>
            </a:lvl1p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p:nvPr>
        </p:nvSpPr>
        <p:spPr>
          <a:xfrm>
            <a:off x="1499616" y="2770632"/>
            <a:ext cx="5693664" cy="3122168"/>
          </a:xfrm>
        </p:spPr>
        <p:txBody>
          <a:bodyPr>
            <a:noAutofit/>
          </a:bodyPr>
          <a:lstStyle>
            <a:lvl1pPr marL="0" indent="0">
              <a:lnSpc>
                <a:spcPct val="150000"/>
              </a:lnSpc>
              <a:spcBef>
                <a:spcPts val="0"/>
              </a:spcBef>
              <a:buNone/>
              <a:defRPr sz="2400"/>
            </a:lvl1pPr>
            <a:lvl2pPr marL="347472">
              <a:lnSpc>
                <a:spcPct val="150000"/>
              </a:lnSpc>
              <a:spcBef>
                <a:spcPts val="0"/>
              </a:spcBef>
              <a:defRPr sz="2000"/>
            </a:lvl2pPr>
            <a:lvl3pPr marL="685800">
              <a:lnSpc>
                <a:spcPct val="150000"/>
              </a:lnSpc>
              <a:spcBef>
                <a:spcPts val="0"/>
              </a:spcBef>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233382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itle and Chart">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2459EA3C-8B88-5F1F-531E-7DA7DE55710B}"/>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539496" y="2103120"/>
            <a:ext cx="11119104" cy="44348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789951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B0C0F070-237F-C60F-3458-4D4D9BA0A222}"/>
              </a:ext>
            </a:extLst>
          </p:cNvPr>
          <p:cNvSpPr/>
          <p:nvPr userDrawn="1"/>
        </p:nvSpPr>
        <p:spPr>
          <a:xfrm>
            <a:off x="9866106" y="0"/>
            <a:ext cx="2325894" cy="2180854"/>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755904" y="2825496"/>
            <a:ext cx="10680192" cy="28346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670750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endParaRPr lang="en-US" dirty="0"/>
          </a:p>
        </p:txBody>
      </p:sp>
      <p:sp>
        <p:nvSpPr>
          <p:cNvPr id="11" name="Image 0" descr="preencoded.png">
            <a:extLst>
              <a:ext uri="{FF2B5EF4-FFF2-40B4-BE49-F238E27FC236}">
                <a16:creationId xmlns:a16="http://schemas.microsoft.com/office/drawing/2014/main" id="{CD2D664E-6702-6607-A37E-2E996144917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3" name="Image 1" descr="preencoded.png">
            <a:extLst>
              <a:ext uri="{FF2B5EF4-FFF2-40B4-BE49-F238E27FC236}">
                <a16:creationId xmlns:a16="http://schemas.microsoft.com/office/drawing/2014/main" id="{951C5737-DF7E-D671-AC74-9E488335BC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id="{F232A1E1-DD38-15EA-6CA1-A84950EC43F0}"/>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7" name="Image 5" descr="preencoded.png">
            <a:extLst>
              <a:ext uri="{FF2B5EF4-FFF2-40B4-BE49-F238E27FC236}">
                <a16:creationId xmlns:a16="http://schemas.microsoft.com/office/drawing/2014/main" id="{B9036D42-A06F-E6EE-BB91-8BAF045198BE}"/>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9" name="Image 6" descr="preencoded.png">
            <a:extLst>
              <a:ext uri="{FF2B5EF4-FFF2-40B4-BE49-F238E27FC236}">
                <a16:creationId xmlns:a16="http://schemas.microsoft.com/office/drawing/2014/main" id="{86E0540C-3355-A50D-AC61-047B54B70C6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3" name="Text Placeholder 2"/>
          <p:cNvSpPr>
            <a:spLocks noGrp="1"/>
          </p:cNvSpPr>
          <p:nvPr>
            <p:ph type="body" idx="1"/>
          </p:nvPr>
        </p:nvSpPr>
        <p:spPr>
          <a:xfrm>
            <a:off x="397764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8503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04672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75411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97683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Image 0" descr="preencoded.png">
            <a:extLst>
              <a:ext uri="{FF2B5EF4-FFF2-40B4-BE49-F238E27FC236}">
                <a16:creationId xmlns:a16="http://schemas.microsoft.com/office/drawing/2014/main" id="{8D5D10FF-3DE5-39CA-FA9A-29A09DC47BF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1" name="Image 1" descr="preencoded.png">
            <a:extLst>
              <a:ext uri="{FF2B5EF4-FFF2-40B4-BE49-F238E27FC236}">
                <a16:creationId xmlns:a16="http://schemas.microsoft.com/office/drawing/2014/main" id="{BFA89E6A-8342-AE30-45E0-BC1DFE3276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13" name="Freeform: Shape 12">
            <a:extLst>
              <a:ext uri="{FF2B5EF4-FFF2-40B4-BE49-F238E27FC236}">
                <a16:creationId xmlns:a16="http://schemas.microsoft.com/office/drawing/2014/main" id="{A08309FA-889A-E2F2-1EDA-F872245F5FDF}"/>
              </a:ext>
            </a:extLst>
          </p:cNvPr>
          <p:cNvSpPr/>
          <p:nvPr userDrawn="1"/>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5" name="Image 5" descr="preencoded.png">
            <a:extLst>
              <a:ext uri="{FF2B5EF4-FFF2-40B4-BE49-F238E27FC236}">
                <a16:creationId xmlns:a16="http://schemas.microsoft.com/office/drawing/2014/main" id="{D9D7EB49-4BC9-040F-C4CC-5771C5FB312B}"/>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7" name="Image 6" descr="preencoded.png">
            <a:extLst>
              <a:ext uri="{FF2B5EF4-FFF2-40B4-BE49-F238E27FC236}">
                <a16:creationId xmlns:a16="http://schemas.microsoft.com/office/drawing/2014/main" id="{3CE04498-C285-EFB8-340C-1A064078152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18" name="Title 19">
            <a:extLst>
              <a:ext uri="{FF2B5EF4-FFF2-40B4-BE49-F238E27FC236}">
                <a16:creationId xmlns:a16="http://schemas.microsoft.com/office/drawing/2014/main" id="{9CBE0ADC-7FA0-F7E3-96EF-BBACB6A9076E}"/>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endParaRPr lang="en-US" dirty="0"/>
          </a:p>
        </p:txBody>
      </p:sp>
      <p:sp>
        <p:nvSpPr>
          <p:cNvPr id="19" name="Content Placeholder 3">
            <a:extLst>
              <a:ext uri="{FF2B5EF4-FFF2-40B4-BE49-F238E27FC236}">
                <a16:creationId xmlns:a16="http://schemas.microsoft.com/office/drawing/2014/main" id="{0F9C0517-D83A-CC55-35B8-B2F990C96D30}"/>
              </a:ext>
            </a:extLst>
          </p:cNvPr>
          <p:cNvSpPr>
            <a:spLocks noGrp="1"/>
          </p:cNvSpPr>
          <p:nvPr>
            <p:ph sz="half" idx="2"/>
          </p:nvPr>
        </p:nvSpPr>
        <p:spPr>
          <a:xfrm>
            <a:off x="368503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5">
            <a:extLst>
              <a:ext uri="{FF2B5EF4-FFF2-40B4-BE49-F238E27FC236}">
                <a16:creationId xmlns:a16="http://schemas.microsoft.com/office/drawing/2014/main" id="{CF8BFBBE-0EAE-B647-2648-A5FB0094BF6B}"/>
              </a:ext>
            </a:extLst>
          </p:cNvPr>
          <p:cNvSpPr>
            <a:spLocks noGrp="1"/>
          </p:cNvSpPr>
          <p:nvPr>
            <p:ph sz="quarter" idx="4"/>
          </p:nvPr>
        </p:nvSpPr>
        <p:spPr>
          <a:xfrm>
            <a:off x="775411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5459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7.xml"/><Relationship Id="rId7" Type="http://schemas.openxmlformats.org/officeDocument/2006/relationships/image" Target="../media/image9.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image" Target="../media/image11.emf"/><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theme" Target="../theme/theme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896C62-C2E3-40CE-BFD4-0FE416C82343}" type="datetimeFigureOut">
              <a:rPr lang="en-US" smtClean="0"/>
              <a:t>2/5/2024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975DA1-D75A-4B7A-8C0A-943C0366E8CA}" type="slidenum">
              <a:rPr lang="en-US" smtClean="0"/>
              <a:t>‹#›</a:t>
            </a:fld>
            <a:endParaRPr lang="en-US" dirty="0"/>
          </a:p>
        </p:txBody>
      </p:sp>
    </p:spTree>
    <p:extLst>
      <p:ext uri="{BB962C8B-B14F-4D97-AF65-F5344CB8AC3E}">
        <p14:creationId xmlns:p14="http://schemas.microsoft.com/office/powerpoint/2010/main" val="6561575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7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9735600" y="2128187"/>
            <a:ext cx="1976399" cy="694799"/>
          </a:xfrm>
          <a:prstGeom prst="rect">
            <a:avLst/>
          </a:prstGeom>
        </p:spPr>
      </p:pic>
      <p:pic>
        <p:nvPicPr>
          <p:cNvPr id="17" name="bg object 17"/>
          <p:cNvPicPr/>
          <p:nvPr/>
        </p:nvPicPr>
        <p:blipFill>
          <a:blip r:embed="rId8" cstate="print"/>
          <a:stretch>
            <a:fillRect/>
          </a:stretch>
        </p:blipFill>
        <p:spPr>
          <a:xfrm>
            <a:off x="9735600" y="379578"/>
            <a:ext cx="1976399" cy="694799"/>
          </a:xfrm>
          <a:prstGeom prst="rect">
            <a:avLst/>
          </a:prstGeom>
        </p:spPr>
      </p:pic>
      <p:sp>
        <p:nvSpPr>
          <p:cNvPr id="2" name="Holder 2"/>
          <p:cNvSpPr>
            <a:spLocks noGrp="1"/>
          </p:cNvSpPr>
          <p:nvPr>
            <p:ph type="title"/>
          </p:nvPr>
        </p:nvSpPr>
        <p:spPr>
          <a:xfrm>
            <a:off x="455299" y="429259"/>
            <a:ext cx="11281400" cy="665480"/>
          </a:xfrm>
          <a:prstGeom prst="rect">
            <a:avLst/>
          </a:prstGeom>
        </p:spPr>
        <p:txBody>
          <a:bodyPr wrap="square" lIns="0" tIns="0" rIns="0" bIns="0">
            <a:spAutoFit/>
          </a:bodyPr>
          <a:lstStyle>
            <a:lvl1pPr>
              <a:defRPr sz="4200" b="1" i="0">
                <a:solidFill>
                  <a:srgbClr val="009CDE"/>
                </a:solidFill>
                <a:latin typeface="Ebrima"/>
                <a:cs typeface="Ebrima"/>
              </a:defRPr>
            </a:lvl1pPr>
          </a:lstStyle>
          <a:p>
            <a:endParaRPr/>
          </a:p>
        </p:txBody>
      </p:sp>
      <p:sp>
        <p:nvSpPr>
          <p:cNvPr id="3" name="Holder 3"/>
          <p:cNvSpPr>
            <a:spLocks noGrp="1"/>
          </p:cNvSpPr>
          <p:nvPr>
            <p:ph type="body" idx="1"/>
          </p:nvPr>
        </p:nvSpPr>
        <p:spPr>
          <a:xfrm>
            <a:off x="596900" y="1377952"/>
            <a:ext cx="10553700" cy="479933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2/5/2024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0433348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12"/>
          <p:cNvSpPr>
            <a:spLocks noChangeArrowheads="1"/>
          </p:cNvSpPr>
          <p:nvPr userDrawn="1"/>
        </p:nvSpPr>
        <p:spPr bwMode="auto">
          <a:xfrm>
            <a:off x="1" y="6022978"/>
            <a:ext cx="12190412" cy="835023"/>
          </a:xfrm>
          <a:prstGeom prst="rect">
            <a:avLst/>
          </a:prstGeom>
          <a:solidFill>
            <a:srgbClr val="011A9B"/>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60110" tIns="30056" rIns="60110" bIns="30056" anchor="ctr"/>
          <a:lstStyle/>
          <a:p>
            <a:pPr defTabSz="457200" rtl="1"/>
            <a:endParaRPr lang="en-US" sz="2550" b="1">
              <a:solidFill>
                <a:srgbClr val="000066"/>
              </a:solidFill>
            </a:endParaRPr>
          </a:p>
        </p:txBody>
      </p:sp>
      <p:sp>
        <p:nvSpPr>
          <p:cNvPr id="1027" name="Rectangle 3"/>
          <p:cNvSpPr>
            <a:spLocks noGrp="1" noChangeArrowheads="1"/>
          </p:cNvSpPr>
          <p:nvPr>
            <p:ph type="title"/>
          </p:nvPr>
        </p:nvSpPr>
        <p:spPr bwMode="auto">
          <a:xfrm>
            <a:off x="0" y="0"/>
            <a:ext cx="12192000" cy="1238250"/>
          </a:xfrm>
          <a:prstGeom prst="rect">
            <a:avLst/>
          </a:prstGeom>
          <a:noFill/>
          <a:ln>
            <a:noFill/>
          </a:ln>
          <a:effectLst>
            <a:outerShdw dist="17961" dir="2700000" algn="ctr" rotWithShape="0">
              <a:srgbClr val="96CCEE"/>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t>ICD Training tool</a:t>
            </a:r>
          </a:p>
        </p:txBody>
      </p:sp>
      <p:sp>
        <p:nvSpPr>
          <p:cNvPr id="1028" name="Rectangle 4"/>
          <p:cNvSpPr>
            <a:spLocks noGrp="1" noChangeArrowheads="1"/>
          </p:cNvSpPr>
          <p:nvPr>
            <p:ph type="body" idx="1"/>
          </p:nvPr>
        </p:nvSpPr>
        <p:spPr bwMode="auto">
          <a:xfrm>
            <a:off x="590551" y="1381125"/>
            <a:ext cx="11055349" cy="461168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29" name="Line 6"/>
          <p:cNvSpPr>
            <a:spLocks noChangeShapeType="1"/>
          </p:cNvSpPr>
          <p:nvPr/>
        </p:nvSpPr>
        <p:spPr bwMode="auto">
          <a:xfrm>
            <a:off x="0" y="1246188"/>
            <a:ext cx="12192000" cy="0"/>
          </a:xfrm>
          <a:prstGeom prst="line">
            <a:avLst/>
          </a:prstGeom>
          <a:noFill/>
          <a:ln w="38100">
            <a:solidFill>
              <a:srgbClr val="1E7FB8"/>
            </a:solidFill>
            <a:round/>
            <a:headEnd/>
            <a:tailEnd/>
          </a:ln>
          <a:extLst>
            <a:ext uri="{909E8E84-426E-40dd-AFC4-6F175D3DCCD1}">
              <a14:hiddenFill xmlns:a14="http://schemas.microsoft.com/office/drawing/2010/main" xmlns="">
                <a:noFill/>
              </a14:hiddenFill>
            </a:ext>
          </a:extLst>
        </p:spPr>
        <p:txBody>
          <a:bodyPr lIns="80147" tIns="40074" rIns="80147" bIns="40074"/>
          <a:lstStyle/>
          <a:p>
            <a:endParaRPr lang="en-US" sz="1800">
              <a:solidFill>
                <a:srgbClr val="000000"/>
              </a:solidFill>
            </a:endParaRPr>
          </a:p>
        </p:txBody>
      </p:sp>
      <p:sp>
        <p:nvSpPr>
          <p:cNvPr id="1031" name="Rectangle 14"/>
          <p:cNvSpPr>
            <a:spLocks noChangeArrowheads="1"/>
          </p:cNvSpPr>
          <p:nvPr/>
        </p:nvSpPr>
        <p:spPr bwMode="auto">
          <a:xfrm>
            <a:off x="304800" y="6399214"/>
            <a:ext cx="1470720" cy="45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fld id="{936561BF-3E53-EC47-AB59-F33C4DACC61D}" type="slidenum">
              <a:rPr lang="en-US" sz="2400">
                <a:solidFill>
                  <a:srgbClr val="FFFFFF"/>
                </a:solidFill>
              </a:rPr>
              <a:pPr/>
              <a:t>‹#›</a:t>
            </a:fld>
            <a:endParaRPr lang="en-US" sz="2400" dirty="0">
              <a:solidFill>
                <a:srgbClr val="FFFFFF"/>
              </a:solidFill>
            </a:endParaRPr>
          </a:p>
        </p:txBody>
      </p:sp>
      <p:sp>
        <p:nvSpPr>
          <p:cNvPr id="9" name="Rectangle 13"/>
          <p:cNvSpPr>
            <a:spLocks noChangeArrowheads="1"/>
          </p:cNvSpPr>
          <p:nvPr userDrawn="1"/>
        </p:nvSpPr>
        <p:spPr>
          <a:xfrm>
            <a:off x="1236132" y="6426200"/>
            <a:ext cx="7038193"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stStyle>
          <a:p>
            <a:pPr defTabSz="912813"/>
            <a:r>
              <a:rPr lang="en-US" sz="1200" b="1" dirty="0">
                <a:solidFill>
                  <a:srgbClr val="96CCEE"/>
                </a:solidFill>
                <a:latin typeface="Arial Narrow" charset="0"/>
              </a:rPr>
              <a:t>ICD-FIT Set-up </a:t>
            </a:r>
            <a:r>
              <a:rPr lang="en-US" sz="1800" b="1" baseline="12000" dirty="0">
                <a:solidFill>
                  <a:srgbClr val="FFFFFF"/>
                </a:solidFill>
                <a:latin typeface="Arial Narrow" charset="0"/>
              </a:rPr>
              <a:t>|</a:t>
            </a:r>
            <a:r>
              <a:rPr lang="en-US" sz="1200" b="1" dirty="0">
                <a:solidFill>
                  <a:srgbClr val="96CCEE"/>
                </a:solidFill>
                <a:latin typeface="Arial Narrow" charset="0"/>
              </a:rPr>
              <a:t> ICD-11 Workshop  </a:t>
            </a:r>
            <a:r>
              <a:rPr kumimoji="0" lang="en-US" sz="1800" b="1" i="0" u="none" strike="noStrike" kern="1200" cap="none" spc="0" normalizeH="0" baseline="12000" noProof="0" dirty="0">
                <a:ln>
                  <a:noFill/>
                </a:ln>
                <a:solidFill>
                  <a:srgbClr val="FFFFFF"/>
                </a:solidFill>
                <a:effectLst/>
                <a:uLnTx/>
                <a:uFillTx/>
                <a:latin typeface="Arial Narrow" charset="0"/>
                <a:ea typeface="+mn-ea"/>
                <a:cs typeface="+mn-cs"/>
              </a:rPr>
              <a:t>| Training of Trainers</a:t>
            </a:r>
            <a:endParaRPr lang="en-US" sz="1200" b="1" dirty="0">
              <a:solidFill>
                <a:srgbClr val="96CCEE"/>
              </a:solidFill>
              <a:latin typeface="Arial Narrow" charset="0"/>
            </a:endParaRPr>
          </a:p>
        </p:txBody>
      </p:sp>
      <p:pic>
        <p:nvPicPr>
          <p:cNvPr id="10" name="Picture 8" descr="WHO-EN-BW-H">
            <a:extLst>
              <a:ext uri="{FF2B5EF4-FFF2-40B4-BE49-F238E27FC236}">
                <a16:creationId xmlns:a16="http://schemas.microsoft.com/office/drawing/2014/main" id="{DEEEAD42-4667-4D5F-B183-99E3AC786738}"/>
              </a:ext>
            </a:extLst>
          </p:cNvPr>
          <p:cNvPicPr>
            <a:picLocks noChangeAspect="1" noChangeArrowheads="1"/>
          </p:cNvPicPr>
          <p:nvPr userDrawn="1"/>
        </p:nvPicPr>
        <p:blipFill>
          <a:blip r:embed="rId20" cstate="print">
            <a:lum contrast="12000"/>
            <a:grayscl/>
            <a:biLevel thresh="50000"/>
            <a:extLst>
              <a:ext uri="{28A0092B-C50C-407E-A947-70E740481C1C}">
                <a14:useLocalDpi xmlns:a14="http://schemas.microsoft.com/office/drawing/2010/main" val="0"/>
              </a:ext>
            </a:extLst>
          </a:blip>
          <a:srcRect/>
          <a:stretch>
            <a:fillRect/>
          </a:stretch>
        </p:blipFill>
        <p:spPr bwMode="auto">
          <a:xfrm>
            <a:off x="9640509" y="6041564"/>
            <a:ext cx="2354338" cy="769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780025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Lst>
  <p:hf hdr="0" ftr="0" dt="0"/>
  <p:txStyles>
    <p:titleStyle>
      <a:lvl1pPr algn="ctr" defTabSz="912813" rtl="0" eaLnBrk="0" fontAlgn="base" hangingPunct="0">
        <a:spcBef>
          <a:spcPct val="0"/>
        </a:spcBef>
        <a:spcAft>
          <a:spcPct val="0"/>
        </a:spcAft>
        <a:defRPr sz="3500" b="1">
          <a:solidFill>
            <a:srgbClr val="000066"/>
          </a:solidFill>
          <a:latin typeface="+mj-lt"/>
          <a:ea typeface="ＭＳ Ｐゴシック" charset="0"/>
          <a:cs typeface="+mj-cs"/>
        </a:defRPr>
      </a:lvl1pPr>
      <a:lvl2pPr algn="ctr" defTabSz="912813" rtl="0" eaLnBrk="0" fontAlgn="base" hangingPunct="0">
        <a:spcBef>
          <a:spcPct val="0"/>
        </a:spcBef>
        <a:spcAft>
          <a:spcPct val="0"/>
        </a:spcAft>
        <a:defRPr sz="3500" b="1">
          <a:solidFill>
            <a:srgbClr val="000066"/>
          </a:solidFill>
          <a:latin typeface="Arial" charset="0"/>
          <a:ea typeface="ＭＳ Ｐゴシック" charset="0"/>
          <a:cs typeface="Arial" charset="0"/>
        </a:defRPr>
      </a:lvl2pPr>
      <a:lvl3pPr algn="ctr" defTabSz="912813" rtl="0" eaLnBrk="0" fontAlgn="base" hangingPunct="0">
        <a:spcBef>
          <a:spcPct val="0"/>
        </a:spcBef>
        <a:spcAft>
          <a:spcPct val="0"/>
        </a:spcAft>
        <a:defRPr sz="3500" b="1">
          <a:solidFill>
            <a:srgbClr val="000066"/>
          </a:solidFill>
          <a:latin typeface="Arial" charset="0"/>
          <a:ea typeface="ＭＳ Ｐゴシック" charset="0"/>
          <a:cs typeface="Arial" charset="0"/>
        </a:defRPr>
      </a:lvl3pPr>
      <a:lvl4pPr algn="ctr" defTabSz="912813" rtl="0" eaLnBrk="0" fontAlgn="base" hangingPunct="0">
        <a:spcBef>
          <a:spcPct val="0"/>
        </a:spcBef>
        <a:spcAft>
          <a:spcPct val="0"/>
        </a:spcAft>
        <a:defRPr sz="3500" b="1">
          <a:solidFill>
            <a:srgbClr val="000066"/>
          </a:solidFill>
          <a:latin typeface="Arial" charset="0"/>
          <a:ea typeface="ＭＳ Ｐゴシック" charset="0"/>
          <a:cs typeface="Arial" charset="0"/>
        </a:defRPr>
      </a:lvl4pPr>
      <a:lvl5pPr algn="ctr" defTabSz="912813" rtl="0" eaLnBrk="0" fontAlgn="base" hangingPunct="0">
        <a:spcBef>
          <a:spcPct val="0"/>
        </a:spcBef>
        <a:spcAft>
          <a:spcPct val="0"/>
        </a:spcAft>
        <a:defRPr sz="3500" b="1">
          <a:solidFill>
            <a:srgbClr val="000066"/>
          </a:solidFill>
          <a:latin typeface="Arial" charset="0"/>
          <a:ea typeface="ＭＳ Ｐゴシック" charset="0"/>
          <a:cs typeface="Arial" charset="0"/>
        </a:defRPr>
      </a:lvl5pPr>
      <a:lvl6pPr marL="400736" algn="ctr" defTabSz="914179" rtl="0" fontAlgn="base">
        <a:spcBef>
          <a:spcPct val="0"/>
        </a:spcBef>
        <a:spcAft>
          <a:spcPct val="0"/>
        </a:spcAft>
        <a:defRPr sz="3500" b="1">
          <a:solidFill>
            <a:srgbClr val="000066"/>
          </a:solidFill>
          <a:latin typeface="Arial" charset="0"/>
          <a:cs typeface="Arial" charset="0"/>
        </a:defRPr>
      </a:lvl6pPr>
      <a:lvl7pPr marL="801472" algn="ctr" defTabSz="914179" rtl="0" fontAlgn="base">
        <a:spcBef>
          <a:spcPct val="0"/>
        </a:spcBef>
        <a:spcAft>
          <a:spcPct val="0"/>
        </a:spcAft>
        <a:defRPr sz="3500" b="1">
          <a:solidFill>
            <a:srgbClr val="000066"/>
          </a:solidFill>
          <a:latin typeface="Arial" charset="0"/>
          <a:cs typeface="Arial" charset="0"/>
        </a:defRPr>
      </a:lvl7pPr>
      <a:lvl8pPr marL="1202207" algn="ctr" defTabSz="914179" rtl="0" fontAlgn="base">
        <a:spcBef>
          <a:spcPct val="0"/>
        </a:spcBef>
        <a:spcAft>
          <a:spcPct val="0"/>
        </a:spcAft>
        <a:defRPr sz="3500" b="1">
          <a:solidFill>
            <a:srgbClr val="000066"/>
          </a:solidFill>
          <a:latin typeface="Arial" charset="0"/>
          <a:cs typeface="Arial" charset="0"/>
        </a:defRPr>
      </a:lvl8pPr>
      <a:lvl9pPr marL="1602943" algn="ctr" defTabSz="914179" rtl="0" fontAlgn="base">
        <a:spcBef>
          <a:spcPct val="0"/>
        </a:spcBef>
        <a:spcAft>
          <a:spcPct val="0"/>
        </a:spcAft>
        <a:defRPr sz="3500" b="1">
          <a:solidFill>
            <a:srgbClr val="000066"/>
          </a:solidFill>
          <a:latin typeface="Arial" charset="0"/>
          <a:cs typeface="Arial" charset="0"/>
        </a:defRPr>
      </a:lvl9pPr>
    </p:titleStyle>
    <p:bodyStyle>
      <a:lvl1pPr marL="341313" indent="-341313" algn="l" defTabSz="912813" rtl="0" eaLnBrk="0" fontAlgn="base" hangingPunct="0">
        <a:spcBef>
          <a:spcPct val="80000"/>
        </a:spcBef>
        <a:spcAft>
          <a:spcPct val="0"/>
        </a:spcAft>
        <a:buClr>
          <a:srgbClr val="1E7FB8"/>
        </a:buClr>
        <a:buFont typeface="Wingdings" charset="0"/>
        <a:buChar char="l"/>
        <a:defRPr sz="2500">
          <a:solidFill>
            <a:srgbClr val="000066"/>
          </a:solidFill>
          <a:latin typeface="+mn-lt"/>
          <a:ea typeface="ＭＳ Ｐゴシック" charset="0"/>
          <a:cs typeface="+mn-cs"/>
        </a:defRPr>
      </a:lvl1pPr>
      <a:lvl2pPr marL="804863" indent="-280988" algn="l" defTabSz="912813" rtl="0" eaLnBrk="0" fontAlgn="base" hangingPunct="0">
        <a:spcBef>
          <a:spcPct val="20000"/>
        </a:spcBef>
        <a:spcAft>
          <a:spcPct val="0"/>
        </a:spcAft>
        <a:buClr>
          <a:srgbClr val="1E7FB8"/>
        </a:buClr>
        <a:buFont typeface="Arial" charset="0"/>
        <a:buChar char="–"/>
        <a:defRPr sz="2100">
          <a:solidFill>
            <a:srgbClr val="000066"/>
          </a:solidFill>
          <a:latin typeface="+mn-lt"/>
          <a:ea typeface="Arial" pitchFamily="-65" charset="0"/>
          <a:cs typeface="+mn-cs"/>
        </a:defRPr>
      </a:lvl2pPr>
      <a:lvl3pPr marL="1255713" indent="-269875" algn="l" defTabSz="912813" rtl="0" eaLnBrk="0" fontAlgn="base" hangingPunct="0">
        <a:spcBef>
          <a:spcPct val="20000"/>
        </a:spcBef>
        <a:spcAft>
          <a:spcPct val="0"/>
        </a:spcAft>
        <a:buClr>
          <a:srgbClr val="1E7FB8"/>
        </a:buClr>
        <a:buChar char="•"/>
        <a:defRPr sz="2100">
          <a:solidFill>
            <a:srgbClr val="000066"/>
          </a:solidFill>
          <a:latin typeface="Arial Narrow" pitchFamily="34" charset="0"/>
          <a:ea typeface="Arial" pitchFamily="-65" charset="0"/>
          <a:cs typeface="+mn-cs"/>
        </a:defRPr>
      </a:lvl3pPr>
      <a:lvl4pPr marL="1663700" indent="-225425" algn="l" defTabSz="912813" rtl="0" eaLnBrk="0" fontAlgn="base" hangingPunct="0">
        <a:spcBef>
          <a:spcPct val="20000"/>
        </a:spcBef>
        <a:spcAft>
          <a:spcPct val="0"/>
        </a:spcAft>
        <a:buClr>
          <a:srgbClr val="1E7FB8"/>
        </a:buClr>
        <a:buChar char="–"/>
        <a:defRPr sz="2100">
          <a:solidFill>
            <a:srgbClr val="000066"/>
          </a:solidFill>
          <a:latin typeface="Arial Narrow" pitchFamily="34" charset="0"/>
          <a:ea typeface="Arial" pitchFamily="-65" charset="0"/>
          <a:cs typeface="+mn-cs"/>
        </a:defRPr>
      </a:lvl4pPr>
      <a:lvl5pPr marL="1987550" indent="-144463" algn="r" defTabSz="912813" rtl="1" eaLnBrk="0" fontAlgn="base" hangingPunct="0">
        <a:spcBef>
          <a:spcPct val="20000"/>
        </a:spcBef>
        <a:spcAft>
          <a:spcPct val="0"/>
        </a:spcAft>
        <a:buChar char="»"/>
        <a:defRPr sz="2000">
          <a:solidFill>
            <a:srgbClr val="000066"/>
          </a:solidFill>
          <a:latin typeface="+mn-lt"/>
          <a:ea typeface="Arial" pitchFamily="-65" charset="0"/>
          <a:cs typeface="+mn-cs"/>
        </a:defRPr>
      </a:lvl5pPr>
      <a:lvl6pPr marL="2389109" indent="-144710" algn="r" defTabSz="914179" rtl="1" fontAlgn="base">
        <a:spcBef>
          <a:spcPct val="20000"/>
        </a:spcBef>
        <a:spcAft>
          <a:spcPct val="0"/>
        </a:spcAft>
        <a:buChar char="»"/>
        <a:defRPr sz="2000">
          <a:solidFill>
            <a:srgbClr val="000066"/>
          </a:solidFill>
          <a:latin typeface="+mn-lt"/>
          <a:cs typeface="+mn-cs"/>
        </a:defRPr>
      </a:lvl6pPr>
      <a:lvl7pPr marL="2789845" indent="-144710" algn="r" defTabSz="914179" rtl="1" fontAlgn="base">
        <a:spcBef>
          <a:spcPct val="20000"/>
        </a:spcBef>
        <a:spcAft>
          <a:spcPct val="0"/>
        </a:spcAft>
        <a:buChar char="»"/>
        <a:defRPr sz="2000">
          <a:solidFill>
            <a:srgbClr val="000066"/>
          </a:solidFill>
          <a:latin typeface="+mn-lt"/>
          <a:cs typeface="+mn-cs"/>
        </a:defRPr>
      </a:lvl7pPr>
      <a:lvl8pPr marL="3190581" indent="-144710" algn="r" defTabSz="914179" rtl="1" fontAlgn="base">
        <a:spcBef>
          <a:spcPct val="20000"/>
        </a:spcBef>
        <a:spcAft>
          <a:spcPct val="0"/>
        </a:spcAft>
        <a:buChar char="»"/>
        <a:defRPr sz="2000">
          <a:solidFill>
            <a:srgbClr val="000066"/>
          </a:solidFill>
          <a:latin typeface="+mn-lt"/>
          <a:cs typeface="+mn-cs"/>
        </a:defRPr>
      </a:lvl8pPr>
      <a:lvl9pPr marL="3591317" indent="-144710" algn="r" defTabSz="914179" rtl="1" fontAlgn="base">
        <a:spcBef>
          <a:spcPct val="20000"/>
        </a:spcBef>
        <a:spcAft>
          <a:spcPct val="0"/>
        </a:spcAft>
        <a:buChar char="»"/>
        <a:defRPr sz="2000">
          <a:solidFill>
            <a:srgbClr val="000066"/>
          </a:solidFill>
          <a:latin typeface="+mn-lt"/>
          <a:cs typeface="+mn-cs"/>
        </a:defRPr>
      </a:lvl9pPr>
    </p:bodyStyle>
    <p:otherStyle>
      <a:defPPr>
        <a:defRPr lang="en-US"/>
      </a:defPPr>
      <a:lvl1pPr marL="0" algn="l" defTabSz="801472" rtl="0" eaLnBrk="1" latinLnBrk="0" hangingPunct="1">
        <a:defRPr sz="1600" kern="1200">
          <a:solidFill>
            <a:schemeClr val="tx1"/>
          </a:solidFill>
          <a:latin typeface="+mn-lt"/>
          <a:ea typeface="+mn-ea"/>
          <a:cs typeface="+mn-cs"/>
        </a:defRPr>
      </a:lvl1pPr>
      <a:lvl2pPr marL="400736" algn="l" defTabSz="801472" rtl="0" eaLnBrk="1" latinLnBrk="0" hangingPunct="1">
        <a:defRPr sz="1600" kern="1200">
          <a:solidFill>
            <a:schemeClr val="tx1"/>
          </a:solidFill>
          <a:latin typeface="+mn-lt"/>
          <a:ea typeface="+mn-ea"/>
          <a:cs typeface="+mn-cs"/>
        </a:defRPr>
      </a:lvl2pPr>
      <a:lvl3pPr marL="801472" algn="l" defTabSz="801472" rtl="0" eaLnBrk="1" latinLnBrk="0" hangingPunct="1">
        <a:defRPr sz="1600" kern="1200">
          <a:solidFill>
            <a:schemeClr val="tx1"/>
          </a:solidFill>
          <a:latin typeface="+mn-lt"/>
          <a:ea typeface="+mn-ea"/>
          <a:cs typeface="+mn-cs"/>
        </a:defRPr>
      </a:lvl3pPr>
      <a:lvl4pPr marL="1202207" algn="l" defTabSz="801472" rtl="0" eaLnBrk="1" latinLnBrk="0" hangingPunct="1">
        <a:defRPr sz="1600" kern="1200">
          <a:solidFill>
            <a:schemeClr val="tx1"/>
          </a:solidFill>
          <a:latin typeface="+mn-lt"/>
          <a:ea typeface="+mn-ea"/>
          <a:cs typeface="+mn-cs"/>
        </a:defRPr>
      </a:lvl4pPr>
      <a:lvl5pPr marL="1602943" algn="l" defTabSz="801472" rtl="0" eaLnBrk="1" latinLnBrk="0" hangingPunct="1">
        <a:defRPr sz="1600" kern="1200">
          <a:solidFill>
            <a:schemeClr val="tx1"/>
          </a:solidFill>
          <a:latin typeface="+mn-lt"/>
          <a:ea typeface="+mn-ea"/>
          <a:cs typeface="+mn-cs"/>
        </a:defRPr>
      </a:lvl5pPr>
      <a:lvl6pPr marL="2003679" algn="l" defTabSz="801472" rtl="0" eaLnBrk="1" latinLnBrk="0" hangingPunct="1">
        <a:defRPr sz="1600" kern="1200">
          <a:solidFill>
            <a:schemeClr val="tx1"/>
          </a:solidFill>
          <a:latin typeface="+mn-lt"/>
          <a:ea typeface="+mn-ea"/>
          <a:cs typeface="+mn-cs"/>
        </a:defRPr>
      </a:lvl6pPr>
      <a:lvl7pPr marL="2404415" algn="l" defTabSz="801472" rtl="0" eaLnBrk="1" latinLnBrk="0" hangingPunct="1">
        <a:defRPr sz="1600" kern="1200">
          <a:solidFill>
            <a:schemeClr val="tx1"/>
          </a:solidFill>
          <a:latin typeface="+mn-lt"/>
          <a:ea typeface="+mn-ea"/>
          <a:cs typeface="+mn-cs"/>
        </a:defRPr>
      </a:lvl7pPr>
      <a:lvl8pPr marL="2805151" algn="l" defTabSz="801472" rtl="0" eaLnBrk="1" latinLnBrk="0" hangingPunct="1">
        <a:defRPr sz="1600" kern="1200">
          <a:solidFill>
            <a:schemeClr val="tx1"/>
          </a:solidFill>
          <a:latin typeface="+mn-lt"/>
          <a:ea typeface="+mn-ea"/>
          <a:cs typeface="+mn-cs"/>
        </a:defRPr>
      </a:lvl8pPr>
      <a:lvl9pPr marL="3205886" algn="l" defTabSz="801472"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8FBAD0-DA5A-499C-A564-9FEF21509E93}"/>
              </a:ext>
            </a:extLst>
          </p:cNvPr>
          <p:cNvSpPr>
            <a:spLocks noGrp="1"/>
          </p:cNvSpPr>
          <p:nvPr>
            <p:ph type="title"/>
          </p:nvPr>
        </p:nvSpPr>
        <p:spPr>
          <a:xfrm>
            <a:off x="1098061" y="287339"/>
            <a:ext cx="10253785" cy="144938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027" name="Text Placeholder 2">
            <a:extLst>
              <a:ext uri="{FF2B5EF4-FFF2-40B4-BE49-F238E27FC236}">
                <a16:creationId xmlns:a16="http://schemas.microsoft.com/office/drawing/2014/main" id="{2B074C36-B9E2-B486-544E-BF19885AD814}"/>
              </a:ext>
            </a:extLst>
          </p:cNvPr>
          <p:cNvSpPr>
            <a:spLocks noGrp="1"/>
          </p:cNvSpPr>
          <p:nvPr>
            <p:ph type="body" idx="1"/>
          </p:nvPr>
        </p:nvSpPr>
        <p:spPr bwMode="auto">
          <a:xfrm>
            <a:off x="1098061" y="1846264"/>
            <a:ext cx="10253785"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D6F03F1-46ED-4FA2-BDD7-20BD7E8E1E91}"/>
              </a:ext>
            </a:extLst>
          </p:cNvPr>
          <p:cNvSpPr>
            <a:spLocks noGrp="1"/>
          </p:cNvSpPr>
          <p:nvPr>
            <p:ph type="dt" sz="half" idx="2"/>
          </p:nvPr>
        </p:nvSpPr>
        <p:spPr>
          <a:xfrm>
            <a:off x="1098062" y="6459539"/>
            <a:ext cx="2471616"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cs typeface="+mn-cs"/>
              </a:defRPr>
            </a:lvl1pPr>
          </a:lstStyle>
          <a:p>
            <a:pPr>
              <a:defRPr/>
            </a:pPr>
            <a:fld id="{E12AF314-5980-4E45-B223-7365CB950EBE}" type="datetime2">
              <a:rPr lang="en-US"/>
              <a:pPr>
                <a:defRPr/>
              </a:pPr>
              <a:t>Monday, February 5, 2024</a:t>
            </a:fld>
            <a:endParaRPr lang="en-US" dirty="0"/>
          </a:p>
        </p:txBody>
      </p:sp>
      <p:sp>
        <p:nvSpPr>
          <p:cNvPr id="5" name="Footer Placeholder 4">
            <a:extLst>
              <a:ext uri="{FF2B5EF4-FFF2-40B4-BE49-F238E27FC236}">
                <a16:creationId xmlns:a16="http://schemas.microsoft.com/office/drawing/2014/main" id="{7E4ACC99-A502-45D3-84BA-4F23C7D1A7DC}"/>
              </a:ext>
            </a:extLst>
          </p:cNvPr>
          <p:cNvSpPr>
            <a:spLocks noGrp="1"/>
          </p:cNvSpPr>
          <p:nvPr>
            <p:ph type="ftr" sz="quarter" idx="3"/>
          </p:nvPr>
        </p:nvSpPr>
        <p:spPr>
          <a:xfrm>
            <a:off x="3686908" y="6459539"/>
            <a:ext cx="4822092"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cs typeface="+mn-cs"/>
              </a:defRPr>
            </a:lvl1pPr>
          </a:lstStyle>
          <a:p>
            <a:pPr>
              <a:defRPr/>
            </a:pPr>
            <a:r>
              <a:rPr lang="en-US"/>
              <a:t>janemugambi6@gmail.com</a:t>
            </a:r>
          </a:p>
        </p:txBody>
      </p:sp>
      <p:sp>
        <p:nvSpPr>
          <p:cNvPr id="6" name="Slide Number Placeholder 5">
            <a:extLst>
              <a:ext uri="{FF2B5EF4-FFF2-40B4-BE49-F238E27FC236}">
                <a16:creationId xmlns:a16="http://schemas.microsoft.com/office/drawing/2014/main" id="{6E272A68-6C05-40E0-89AC-329F101126DB}"/>
              </a:ext>
            </a:extLst>
          </p:cNvPr>
          <p:cNvSpPr>
            <a:spLocks noGrp="1"/>
          </p:cNvSpPr>
          <p:nvPr>
            <p:ph type="sldNum" sz="quarter" idx="4"/>
          </p:nvPr>
        </p:nvSpPr>
        <p:spPr>
          <a:xfrm>
            <a:off x="9900139" y="6459539"/>
            <a:ext cx="131298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FFFFFF"/>
                </a:solidFill>
                <a:latin typeface="Times New Roman" panose="02020603050405020304" pitchFamily="18" charset="0"/>
              </a:defRPr>
            </a:lvl1pPr>
          </a:lstStyle>
          <a:p>
            <a:fld id="{46119667-B6BC-5941-9CFD-E25627D67603}" type="slidenum">
              <a:rPr lang="en-US" altLang="en-US"/>
              <a:pPr/>
              <a:t>‹#›</a:t>
            </a:fld>
            <a:endParaRPr lang="en-US" altLang="en-US"/>
          </a:p>
        </p:txBody>
      </p:sp>
    </p:spTree>
    <p:extLst>
      <p:ext uri="{BB962C8B-B14F-4D97-AF65-F5344CB8AC3E}">
        <p14:creationId xmlns:p14="http://schemas.microsoft.com/office/powerpoint/2010/main" val="123230166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hf hdr="0" ftr="0"/>
  <p:txStyles>
    <p:titleStyle>
      <a:lvl1pPr algn="l" rtl="0" eaLnBrk="0" fontAlgn="base" hangingPunct="0">
        <a:lnSpc>
          <a:spcPct val="85000"/>
        </a:lnSpc>
        <a:spcBef>
          <a:spcPct val="0"/>
        </a:spcBef>
        <a:spcAft>
          <a:spcPct val="0"/>
        </a:spcAft>
        <a:defRPr sz="4800" kern="1200" spc="-50">
          <a:solidFill>
            <a:schemeClr val="tx1"/>
          </a:solidFill>
          <a:latin typeface="+mj-lt"/>
          <a:ea typeface="+mj-ea"/>
          <a:cs typeface="+mj-cs"/>
        </a:defRPr>
      </a:lvl1pPr>
      <a:lvl2pPr algn="l" rtl="0" eaLnBrk="0" fontAlgn="base" hangingPunct="0">
        <a:lnSpc>
          <a:spcPct val="85000"/>
        </a:lnSpc>
        <a:spcBef>
          <a:spcPct val="0"/>
        </a:spcBef>
        <a:spcAft>
          <a:spcPct val="0"/>
        </a:spcAft>
        <a:defRPr sz="4800">
          <a:solidFill>
            <a:schemeClr val="tx1"/>
          </a:solidFill>
          <a:latin typeface="Arial" pitchFamily="34" charset="0"/>
        </a:defRPr>
      </a:lvl2pPr>
      <a:lvl3pPr algn="l" rtl="0" eaLnBrk="0" fontAlgn="base" hangingPunct="0">
        <a:lnSpc>
          <a:spcPct val="85000"/>
        </a:lnSpc>
        <a:spcBef>
          <a:spcPct val="0"/>
        </a:spcBef>
        <a:spcAft>
          <a:spcPct val="0"/>
        </a:spcAft>
        <a:defRPr sz="4800">
          <a:solidFill>
            <a:schemeClr val="tx1"/>
          </a:solidFill>
          <a:latin typeface="Arial" pitchFamily="34" charset="0"/>
        </a:defRPr>
      </a:lvl3pPr>
      <a:lvl4pPr algn="l" rtl="0" eaLnBrk="0" fontAlgn="base" hangingPunct="0">
        <a:lnSpc>
          <a:spcPct val="85000"/>
        </a:lnSpc>
        <a:spcBef>
          <a:spcPct val="0"/>
        </a:spcBef>
        <a:spcAft>
          <a:spcPct val="0"/>
        </a:spcAft>
        <a:defRPr sz="4800">
          <a:solidFill>
            <a:schemeClr val="tx1"/>
          </a:solidFill>
          <a:latin typeface="Arial" pitchFamily="34" charset="0"/>
        </a:defRPr>
      </a:lvl4pPr>
      <a:lvl5pPr algn="l" rtl="0" eaLnBrk="0" fontAlgn="base" hangingPunct="0">
        <a:lnSpc>
          <a:spcPct val="85000"/>
        </a:lnSpc>
        <a:spcBef>
          <a:spcPct val="0"/>
        </a:spcBef>
        <a:spcAft>
          <a:spcPct val="0"/>
        </a:spcAft>
        <a:defRPr sz="4800">
          <a:solidFill>
            <a:schemeClr val="tx1"/>
          </a:solidFill>
          <a:latin typeface="Arial" pitchFamily="34" charset="0"/>
        </a:defRPr>
      </a:lvl5pPr>
      <a:lvl6pPr marL="457200" algn="l" rtl="0" fontAlgn="base">
        <a:lnSpc>
          <a:spcPct val="85000"/>
        </a:lnSpc>
        <a:spcBef>
          <a:spcPct val="0"/>
        </a:spcBef>
        <a:spcAft>
          <a:spcPct val="0"/>
        </a:spcAft>
        <a:defRPr sz="4800">
          <a:solidFill>
            <a:schemeClr val="tx1"/>
          </a:solidFill>
          <a:latin typeface="Arial" pitchFamily="34" charset="0"/>
        </a:defRPr>
      </a:lvl6pPr>
      <a:lvl7pPr marL="914400" algn="l" rtl="0" fontAlgn="base">
        <a:lnSpc>
          <a:spcPct val="85000"/>
        </a:lnSpc>
        <a:spcBef>
          <a:spcPct val="0"/>
        </a:spcBef>
        <a:spcAft>
          <a:spcPct val="0"/>
        </a:spcAft>
        <a:defRPr sz="4800">
          <a:solidFill>
            <a:schemeClr val="tx1"/>
          </a:solidFill>
          <a:latin typeface="Arial" pitchFamily="34" charset="0"/>
        </a:defRPr>
      </a:lvl7pPr>
      <a:lvl8pPr marL="1371600" algn="l" rtl="0" fontAlgn="base">
        <a:lnSpc>
          <a:spcPct val="85000"/>
        </a:lnSpc>
        <a:spcBef>
          <a:spcPct val="0"/>
        </a:spcBef>
        <a:spcAft>
          <a:spcPct val="0"/>
        </a:spcAft>
        <a:defRPr sz="4800">
          <a:solidFill>
            <a:schemeClr val="tx1"/>
          </a:solidFill>
          <a:latin typeface="Arial" pitchFamily="34" charset="0"/>
        </a:defRPr>
      </a:lvl8pPr>
      <a:lvl9pPr marL="1828800" algn="l" rtl="0" fontAlgn="base">
        <a:lnSpc>
          <a:spcPct val="85000"/>
        </a:lnSpc>
        <a:spcBef>
          <a:spcPct val="0"/>
        </a:spcBef>
        <a:spcAft>
          <a:spcPct val="0"/>
        </a:spcAft>
        <a:defRPr sz="4800">
          <a:solidFill>
            <a:schemeClr val="tx1"/>
          </a:solidFill>
          <a:latin typeface="Arial"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ern="1200">
          <a:solidFill>
            <a:schemeClr val="tx1"/>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chemeClr val="tx1"/>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chemeClr val="tx1"/>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body" idx="1"/>
          </p:nvPr>
        </p:nvSpPr>
        <p:spPr>
          <a:xfrm>
            <a:off x="480000" y="1807620"/>
            <a:ext cx="11232001" cy="4237200"/>
          </a:xfrm>
          <a:prstGeom prst="rect">
            <a:avLst/>
          </a:prstGeom>
          <a:noFill/>
          <a:ln>
            <a:noFill/>
          </a:ln>
        </p:spPr>
        <p:txBody>
          <a:bodyPr spcFirstLastPara="1" wrap="square" lIns="18000" tIns="0" rIns="18000" bIns="0" anchor="t" anchorCtr="0">
            <a:noAutofit/>
          </a:bodyPr>
          <a:lstStyle>
            <a:lvl1pPr marL="457200" marR="0" lvl="0" indent="-228600" algn="l" rtl="0">
              <a:lnSpc>
                <a:spcPct val="110000"/>
              </a:lnSpc>
              <a:spcBef>
                <a:spcPts val="1000"/>
              </a:spcBef>
              <a:spcAft>
                <a:spcPts val="0"/>
              </a:spcAft>
              <a:buClr>
                <a:schemeClr val="dk1"/>
              </a:buClr>
              <a:buSzPts val="1120"/>
              <a:buFont typeface="Arial"/>
              <a:buNone/>
              <a:defRPr sz="1400" b="0" i="0" u="none" strike="noStrike" cap="none">
                <a:solidFill>
                  <a:schemeClr val="dk1"/>
                </a:solidFill>
                <a:latin typeface="Arial"/>
                <a:ea typeface="Arial"/>
                <a:cs typeface="Arial"/>
                <a:sym typeface="Arial"/>
              </a:defRPr>
            </a:lvl1pPr>
            <a:lvl2pPr marL="914400" marR="0" lvl="1" indent="-317500"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17500"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11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 name="Google Shape;11;p2"/>
          <p:cNvSpPr txBox="1">
            <a:spLocks noGrp="1"/>
          </p:cNvSpPr>
          <p:nvPr>
            <p:ph type="dt" idx="10"/>
          </p:nvPr>
        </p:nvSpPr>
        <p:spPr>
          <a:xfrm>
            <a:off x="480000" y="6588208"/>
            <a:ext cx="790001" cy="1800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 name="Google Shape;12;p2"/>
          <p:cNvSpPr txBox="1">
            <a:spLocks noGrp="1"/>
          </p:cNvSpPr>
          <p:nvPr>
            <p:ph type="ftr" idx="11"/>
          </p:nvPr>
        </p:nvSpPr>
        <p:spPr>
          <a:xfrm>
            <a:off x="1392992" y="6588208"/>
            <a:ext cx="2264608" cy="1800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
          <p:cNvSpPr txBox="1">
            <a:spLocks noGrp="1"/>
          </p:cNvSpPr>
          <p:nvPr>
            <p:ph type="sldNum" idx="12"/>
          </p:nvPr>
        </p:nvSpPr>
        <p:spPr>
          <a:xfrm>
            <a:off x="11416433" y="6588208"/>
            <a:ext cx="289931" cy="1800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800" b="0" i="0" u="none" strike="noStrike" cap="none">
                <a:solidFill>
                  <a:schemeClr val="dk1"/>
                </a:solidFill>
                <a:latin typeface="Arial"/>
                <a:ea typeface="Arial"/>
                <a:cs typeface="Arial"/>
                <a:sym typeface="Arial"/>
              </a:defRPr>
            </a:lvl1pPr>
            <a:lvl2pPr marL="0" marR="0" lvl="1" indent="0" algn="r" rtl="0">
              <a:spcBef>
                <a:spcPts val="0"/>
              </a:spcBef>
              <a:buNone/>
              <a:defRPr sz="800" b="0" i="0" u="none" strike="noStrike" cap="none">
                <a:solidFill>
                  <a:schemeClr val="dk1"/>
                </a:solidFill>
                <a:latin typeface="Arial"/>
                <a:ea typeface="Arial"/>
                <a:cs typeface="Arial"/>
                <a:sym typeface="Arial"/>
              </a:defRPr>
            </a:lvl2pPr>
            <a:lvl3pPr marL="0" marR="0" lvl="2" indent="0" algn="r" rtl="0">
              <a:spcBef>
                <a:spcPts val="0"/>
              </a:spcBef>
              <a:buNone/>
              <a:defRPr sz="800" b="0" i="0" u="none" strike="noStrike" cap="none">
                <a:solidFill>
                  <a:schemeClr val="dk1"/>
                </a:solidFill>
                <a:latin typeface="Arial"/>
                <a:ea typeface="Arial"/>
                <a:cs typeface="Arial"/>
                <a:sym typeface="Arial"/>
              </a:defRPr>
            </a:lvl3pPr>
            <a:lvl4pPr marL="0" marR="0" lvl="3" indent="0" algn="r" rtl="0">
              <a:spcBef>
                <a:spcPts val="0"/>
              </a:spcBef>
              <a:buNone/>
              <a:defRPr sz="800" b="0" i="0" u="none" strike="noStrike" cap="none">
                <a:solidFill>
                  <a:schemeClr val="dk1"/>
                </a:solidFill>
                <a:latin typeface="Arial"/>
                <a:ea typeface="Arial"/>
                <a:cs typeface="Arial"/>
                <a:sym typeface="Arial"/>
              </a:defRPr>
            </a:lvl4pPr>
            <a:lvl5pPr marL="0" marR="0" lvl="4" indent="0" algn="r" rtl="0">
              <a:spcBef>
                <a:spcPts val="0"/>
              </a:spcBef>
              <a:buNone/>
              <a:defRPr sz="800" b="0" i="0" u="none" strike="noStrike" cap="none">
                <a:solidFill>
                  <a:schemeClr val="dk1"/>
                </a:solidFill>
                <a:latin typeface="Arial"/>
                <a:ea typeface="Arial"/>
                <a:cs typeface="Arial"/>
                <a:sym typeface="Arial"/>
              </a:defRPr>
            </a:lvl5pPr>
            <a:lvl6pPr marL="0" marR="0" lvl="5" indent="0" algn="r" rtl="0">
              <a:spcBef>
                <a:spcPts val="0"/>
              </a:spcBef>
              <a:buNone/>
              <a:defRPr sz="800" b="0" i="0" u="none" strike="noStrike" cap="none">
                <a:solidFill>
                  <a:schemeClr val="dk1"/>
                </a:solidFill>
                <a:latin typeface="Arial"/>
                <a:ea typeface="Arial"/>
                <a:cs typeface="Arial"/>
                <a:sym typeface="Arial"/>
              </a:defRPr>
            </a:lvl6pPr>
            <a:lvl7pPr marL="0" marR="0" lvl="6" indent="0" algn="r" rtl="0">
              <a:spcBef>
                <a:spcPts val="0"/>
              </a:spcBef>
              <a:buNone/>
              <a:defRPr sz="800" b="0" i="0" u="none" strike="noStrike" cap="none">
                <a:solidFill>
                  <a:schemeClr val="dk1"/>
                </a:solidFill>
                <a:latin typeface="Arial"/>
                <a:ea typeface="Arial"/>
                <a:cs typeface="Arial"/>
                <a:sym typeface="Arial"/>
              </a:defRPr>
            </a:lvl7pPr>
            <a:lvl8pPr marL="0" marR="0" lvl="7" indent="0" algn="r" rtl="0">
              <a:spcBef>
                <a:spcPts val="0"/>
              </a:spcBef>
              <a:buNone/>
              <a:defRPr sz="800" b="0" i="0" u="none" strike="noStrike" cap="none">
                <a:solidFill>
                  <a:schemeClr val="dk1"/>
                </a:solidFill>
                <a:latin typeface="Arial"/>
                <a:ea typeface="Arial"/>
                <a:cs typeface="Arial"/>
                <a:sym typeface="Arial"/>
              </a:defRPr>
            </a:lvl8pPr>
            <a:lvl9pPr marL="0" marR="0" lvl="8" indent="0" algn="r" rtl="0">
              <a:spcBef>
                <a:spcPts val="0"/>
              </a:spcBef>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4" name="Google Shape;14;p2"/>
          <p:cNvSpPr/>
          <p:nvPr/>
        </p:nvSpPr>
        <p:spPr>
          <a:xfrm>
            <a:off x="0" y="6044821"/>
            <a:ext cx="12192000" cy="831379"/>
          </a:xfrm>
          <a:prstGeom prst="rect">
            <a:avLst/>
          </a:prstGeom>
          <a:solidFill>
            <a:srgbClr val="96CCEE"/>
          </a:solidFill>
          <a:ln>
            <a:noFill/>
          </a:ln>
        </p:spPr>
        <p:txBody>
          <a:bodyPr spcFirstLastPara="1" wrap="square" lIns="78100" tIns="39050" rIns="78100" bIns="39050" anchor="ctr" anchorCtr="0">
            <a:noAutofit/>
          </a:bodyPr>
          <a:lstStyle/>
          <a:p>
            <a:pPr marL="0" marR="0" lvl="0" indent="0" algn="l" rtl="1">
              <a:lnSpc>
                <a:spcPct val="100000"/>
              </a:lnSpc>
              <a:spcBef>
                <a:spcPts val="0"/>
              </a:spcBef>
              <a:spcAft>
                <a:spcPts val="0"/>
              </a:spcAft>
              <a:buClr>
                <a:schemeClr val="dk1"/>
              </a:buClr>
              <a:buSzPts val="3335"/>
              <a:buFont typeface="Arial"/>
              <a:buNone/>
            </a:pPr>
            <a:endParaRPr sz="3334" b="1" i="0" u="none" strike="noStrike" cap="none">
              <a:solidFill>
                <a:srgbClr val="000066"/>
              </a:solidFill>
              <a:latin typeface="Arial"/>
              <a:ea typeface="Arial"/>
              <a:cs typeface="Arial"/>
              <a:sym typeface="Arial"/>
            </a:endParaRPr>
          </a:p>
        </p:txBody>
      </p:sp>
      <p:sp>
        <p:nvSpPr>
          <p:cNvPr id="15" name="Google Shape;15;p2"/>
          <p:cNvSpPr txBox="1">
            <a:spLocks noGrp="1"/>
          </p:cNvSpPr>
          <p:nvPr>
            <p:ph type="title"/>
          </p:nvPr>
        </p:nvSpPr>
        <p:spPr>
          <a:xfrm>
            <a:off x="140137" y="93180"/>
            <a:ext cx="11566228" cy="720000"/>
          </a:xfrm>
          <a:prstGeom prst="rect">
            <a:avLst/>
          </a:prstGeom>
          <a:noFill/>
          <a:ln>
            <a:noFill/>
          </a:ln>
        </p:spPr>
        <p:txBody>
          <a:bodyPr spcFirstLastPara="1" wrap="square" lIns="18000" tIns="0" rIns="360000" bIns="0" anchor="b" anchorCtr="0">
            <a:noAutofit/>
          </a:bodyPr>
          <a:lstStyle>
            <a:lvl1pPr marR="0" lvl="0" algn="l" rtl="0">
              <a:lnSpc>
                <a:spcPct val="90000"/>
              </a:lnSpc>
              <a:spcBef>
                <a:spcPts val="0"/>
              </a:spcBef>
              <a:spcAft>
                <a:spcPts val="0"/>
              </a:spcAft>
              <a:buClr>
                <a:srgbClr val="0092CC"/>
              </a:buClr>
              <a:buSzPts val="2800"/>
              <a:buFont typeface="Arial"/>
              <a:buNone/>
              <a:defRPr sz="2800" b="1" i="0" u="none" strike="noStrike" cap="none">
                <a:solidFill>
                  <a:srgbClr val="0092C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4157649332"/>
      </p:ext>
    </p:extLst>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139">
          <p15:clr>
            <a:srgbClr val="F26B43"/>
          </p15:clr>
        </p15:guide>
        <p15:guide id="2" orient="horz" pos="3809">
          <p15:clr>
            <a:srgbClr val="F26B43"/>
          </p15:clr>
        </p15:guide>
        <p15:guide id="3" pos="2880">
          <p15:clr>
            <a:srgbClr val="F26B43"/>
          </p15:clr>
        </p15:guide>
        <p15:guide id="4" pos="226">
          <p15:clr>
            <a:srgbClr val="F26B43"/>
          </p15:clr>
        </p15:guide>
        <p15:guide id="5" pos="5534">
          <p15:clr>
            <a:srgbClr val="F26B43"/>
          </p15:clr>
        </p15:guide>
        <p15:guide id="6" pos="2939">
          <p15:clr>
            <a:srgbClr val="F26B43"/>
          </p15:clr>
        </p15:guide>
        <p15:guide id="7" pos="282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94207409"/>
      </p:ext>
    </p:extLst>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61BEF0D-F0BB-DE4B-95CE-6DB70DBA9567}" type="datetimeFigureOut">
              <a:rPr lang="en-US" smtClean="0"/>
              <a:pPr/>
              <a:t>2/5/2024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Presentation title</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8F63A3B-78C7-47BE-AE5E-E10140E04643}"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431127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16.xml"/><Relationship Id="rId5" Type="http://schemas.openxmlformats.org/officeDocument/2006/relationships/image" Target="../media/image55.png"/><Relationship Id="rId4" Type="http://schemas.openxmlformats.org/officeDocument/2006/relationships/image" Target="../media/image54.jp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0.xml"/><Relationship Id="rId4" Type="http://schemas.openxmlformats.org/officeDocument/2006/relationships/hyperlink" Target="https://icd.who.int/icdfit/login.php"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hyperlink" Target="https://www.who.int/data/data-collection-tools/civil-registration-and-vital-statistics-(crvs)" TargetMode="External"/><Relationship Id="rId2" Type="http://schemas.openxmlformats.org/officeDocument/2006/relationships/hyperlink" Target="https://www.who.int/data/data-collection-tools" TargetMode="External"/><Relationship Id="rId1" Type="http://schemas.openxmlformats.org/officeDocument/2006/relationships/slideLayout" Target="../slideLayouts/slideLayout2.xml"/><Relationship Id="rId5" Type="http://schemas.openxmlformats.org/officeDocument/2006/relationships/hyperlink" Target="https://www.who.int/data/data-collection-tools/score/tools/count-births-deaths-and-causes-of-death/" TargetMode="External"/><Relationship Id="rId4" Type="http://schemas.openxmlformats.org/officeDocument/2006/relationships/hyperlink" Target="https://www.who.int/data/data-collection-tools/health-service-data/data-quality-assurance-dqa"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4.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23.png"/><Relationship Id="rId2" Type="http://schemas.openxmlformats.org/officeDocument/2006/relationships/image" Target="../media/image59.png"/><Relationship Id="rId16"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23.png"/><Relationship Id="rId4" Type="http://schemas.openxmlformats.org/officeDocument/2006/relationships/image" Target="../media/image76.png"/></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2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xml"/><Relationship Id="rId4" Type="http://schemas.openxmlformats.org/officeDocument/2006/relationships/image" Target="../media/image90.png"/></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4.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23.png"/><Relationship Id="rId2" Type="http://schemas.openxmlformats.org/officeDocument/2006/relationships/image" Target="../media/image59.png"/><Relationship Id="rId16"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image" Target="../media/image25.png"/><Relationship Id="rId16" Type="http://schemas.openxmlformats.org/officeDocument/2006/relationships/image" Target="../media/image39.png"/><Relationship Id="rId1" Type="http://schemas.openxmlformats.org/officeDocument/2006/relationships/slideLayout" Target="../slideLayouts/slideLayout71.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39.xml"/><Relationship Id="rId4" Type="http://schemas.openxmlformats.org/officeDocument/2006/relationships/hyperlink" Target="https://www.who.int/standards/classifications/classification-of-diseases/services/codedit-too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who.int/standards/classifications/classification-of-diseases/services/analysing-mortality-levels-and-causes-of-death" TargetMode="External"/><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454966A0-ADB7-4D0B-8AE5-AACA88BFF9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endParaRPr lang="en-US"/>
          </a:p>
        </p:txBody>
      </p:sp>
      <p:sp>
        <p:nvSpPr>
          <p:cNvPr id="10" name="Title 9">
            <a:extLst>
              <a:ext uri="{FF2B5EF4-FFF2-40B4-BE49-F238E27FC236}">
                <a16:creationId xmlns:a16="http://schemas.microsoft.com/office/drawing/2014/main" id="{A37E0289-8148-42E8-8835-AB53E5D0C6B7}"/>
              </a:ext>
            </a:extLst>
          </p:cNvPr>
          <p:cNvSpPr>
            <a:spLocks noGrp="1"/>
          </p:cNvSpPr>
          <p:nvPr>
            <p:ph type="ctrTitle"/>
          </p:nvPr>
        </p:nvSpPr>
        <p:spPr>
          <a:xfrm>
            <a:off x="1768100" y="2694516"/>
            <a:ext cx="8434679" cy="1665851"/>
          </a:xfrm>
        </p:spPr>
        <p:txBody>
          <a:bodyPr anchor="b">
            <a:normAutofit/>
          </a:bodyPr>
          <a:lstStyle/>
          <a:p>
            <a:pPr algn="l"/>
            <a:r>
              <a:rPr lang="en-GB" sz="2800" b="1" kern="0" dirty="0">
                <a:effectLst/>
                <a:latin typeface="Times New Roman" panose="02020603050405020304" pitchFamily="18" charset="0"/>
                <a:ea typeface="Calibri" panose="020F0502020204030204" pitchFamily="34" charset="0"/>
              </a:rPr>
              <a:t>Strengthening collection of cause of death information </a:t>
            </a:r>
            <a:br>
              <a:rPr lang="en-US" sz="8000" b="1" dirty="0"/>
            </a:br>
            <a:endParaRPr lang="en-GB" sz="8000" b="1" dirty="0"/>
          </a:p>
        </p:txBody>
      </p:sp>
      <p:sp>
        <p:nvSpPr>
          <p:cNvPr id="11" name="Subtitle 10">
            <a:extLst>
              <a:ext uri="{FF2B5EF4-FFF2-40B4-BE49-F238E27FC236}">
                <a16:creationId xmlns:a16="http://schemas.microsoft.com/office/drawing/2014/main" id="{B0536619-C042-4C18-8263-C192E23C2C6F}"/>
              </a:ext>
            </a:extLst>
          </p:cNvPr>
          <p:cNvSpPr>
            <a:spLocks noGrp="1"/>
          </p:cNvSpPr>
          <p:nvPr>
            <p:ph type="subTitle" idx="1"/>
          </p:nvPr>
        </p:nvSpPr>
        <p:spPr>
          <a:xfrm>
            <a:off x="2625414" y="4360367"/>
            <a:ext cx="5780999" cy="1620824"/>
          </a:xfrm>
        </p:spPr>
        <p:txBody>
          <a:bodyPr anchor="t">
            <a:noAutofit/>
          </a:bodyPr>
          <a:lstStyle/>
          <a:p>
            <a:r>
              <a:rPr lang="en-US" sz="2800" b="1" dirty="0"/>
              <a:t>Hillary Kipruto</a:t>
            </a:r>
            <a:endParaRPr lang="en-US" sz="2800" dirty="0"/>
          </a:p>
          <a:p>
            <a:endParaRPr lang="en-US" sz="2800" dirty="0"/>
          </a:p>
          <a:p>
            <a:r>
              <a:rPr lang="en-US" sz="2800" dirty="0"/>
              <a:t>WHO</a:t>
            </a:r>
          </a:p>
        </p:txBody>
      </p:sp>
      <p:pic>
        <p:nvPicPr>
          <p:cNvPr id="17" name="Picture 16" descr="A logo with text and people in a circle&#10;&#10;Description automatically generated">
            <a:extLst>
              <a:ext uri="{FF2B5EF4-FFF2-40B4-BE49-F238E27FC236}">
                <a16:creationId xmlns:a16="http://schemas.microsoft.com/office/drawing/2014/main" id="{A36AE2AC-D5D4-4600-A046-3BC0985245F4}"/>
              </a:ext>
            </a:extLst>
          </p:cNvPr>
          <p:cNvPicPr>
            <a:picLocks noChangeAspect="1"/>
          </p:cNvPicPr>
          <p:nvPr/>
        </p:nvPicPr>
        <p:blipFill>
          <a:blip r:embed="rId2"/>
          <a:stretch>
            <a:fillRect/>
          </a:stretch>
        </p:blipFill>
        <p:spPr>
          <a:xfrm>
            <a:off x="125789" y="454347"/>
            <a:ext cx="4045639" cy="1665851"/>
          </a:xfrm>
          <a:prstGeom prst="rect">
            <a:avLst/>
          </a:prstGeom>
        </p:spPr>
      </p:pic>
      <p:graphicFrame>
        <p:nvGraphicFramePr>
          <p:cNvPr id="2" name="Table 1">
            <a:extLst>
              <a:ext uri="{FF2B5EF4-FFF2-40B4-BE49-F238E27FC236}">
                <a16:creationId xmlns:a16="http://schemas.microsoft.com/office/drawing/2014/main" id="{3BB4A5F2-B1F7-7303-DEE4-65E90F599601}"/>
              </a:ext>
            </a:extLst>
          </p:cNvPr>
          <p:cNvGraphicFramePr>
            <a:graphicFrameLocks noGrp="1"/>
          </p:cNvGraphicFramePr>
          <p:nvPr>
            <p:extLst>
              <p:ext uri="{D42A27DB-BD31-4B8C-83A1-F6EECF244321}">
                <p14:modId xmlns:p14="http://schemas.microsoft.com/office/powerpoint/2010/main" val="1209761187"/>
              </p:ext>
            </p:extLst>
          </p:nvPr>
        </p:nvGraphicFramePr>
        <p:xfrm>
          <a:off x="0" y="2074186"/>
          <a:ext cx="6741849" cy="370840"/>
        </p:xfrm>
        <a:graphic>
          <a:graphicData uri="http://schemas.openxmlformats.org/drawingml/2006/table">
            <a:tbl>
              <a:tblPr firstRow="1" bandRow="1">
                <a:tableStyleId>{5C22544A-7EE6-4342-B048-85BDC9FD1C3A}</a:tableStyleId>
              </a:tblPr>
              <a:tblGrid>
                <a:gridCol w="6741849">
                  <a:extLst>
                    <a:ext uri="{9D8B030D-6E8A-4147-A177-3AD203B41FA5}">
                      <a16:colId xmlns:a16="http://schemas.microsoft.com/office/drawing/2014/main" val="1751501259"/>
                    </a:ext>
                  </a:extLst>
                </a:gridCol>
              </a:tblGrid>
              <a:tr h="370840">
                <a:tc>
                  <a:txBody>
                    <a:bodyPr/>
                    <a:lstStyle/>
                    <a:p>
                      <a:endParaRPr lang="en-GB" dirty="0"/>
                    </a:p>
                  </a:txBody>
                  <a:tcPr>
                    <a:solidFill>
                      <a:schemeClr val="accent2"/>
                    </a:solidFill>
                  </a:tcPr>
                </a:tc>
                <a:extLst>
                  <a:ext uri="{0D108BD9-81ED-4DB2-BD59-A6C34878D82A}">
                    <a16:rowId xmlns:a16="http://schemas.microsoft.com/office/drawing/2014/main" val="2128909688"/>
                  </a:ext>
                </a:extLst>
              </a:tr>
            </a:tbl>
          </a:graphicData>
        </a:graphic>
      </p:graphicFrame>
    </p:spTree>
    <p:extLst>
      <p:ext uri="{BB962C8B-B14F-4D97-AF65-F5344CB8AC3E}">
        <p14:creationId xmlns:p14="http://schemas.microsoft.com/office/powerpoint/2010/main" val="1027452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85785" y="1195323"/>
            <a:ext cx="3228975" cy="26924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Ebrima"/>
                <a:cs typeface="Ebrima"/>
              </a:rPr>
              <a:t>More</a:t>
            </a:r>
            <a:r>
              <a:rPr kumimoji="0" sz="1600" b="0" i="0" u="none" strike="noStrike" kern="0" cap="none" spc="-10" normalizeH="0" baseline="0" noProof="0" dirty="0">
                <a:ln>
                  <a:noFill/>
                </a:ln>
                <a:solidFill>
                  <a:sysClr val="windowText" lastClr="000000"/>
                </a:solidFill>
                <a:effectLst/>
                <a:uLnTx/>
                <a:uFillTx/>
                <a:latin typeface="Ebrima"/>
                <a:cs typeface="Ebrima"/>
              </a:rPr>
              <a:t> </a:t>
            </a:r>
            <a:r>
              <a:rPr kumimoji="0" sz="1600" b="0" i="0" u="none" strike="noStrike" kern="0" cap="none" spc="0" normalizeH="0" baseline="0" noProof="0" dirty="0">
                <a:ln>
                  <a:noFill/>
                </a:ln>
                <a:solidFill>
                  <a:sysClr val="windowText" lastClr="000000"/>
                </a:solidFill>
                <a:effectLst/>
                <a:uLnTx/>
                <a:uFillTx/>
                <a:latin typeface="Ebrima"/>
                <a:cs typeface="Ebrima"/>
              </a:rPr>
              <a:t>than</a:t>
            </a:r>
            <a:r>
              <a:rPr kumimoji="0" sz="1600" b="0" i="0" u="none" strike="noStrike" kern="0" cap="none" spc="-15" normalizeH="0" baseline="0" noProof="0" dirty="0">
                <a:ln>
                  <a:noFill/>
                </a:ln>
                <a:solidFill>
                  <a:sysClr val="windowText" lastClr="000000"/>
                </a:solidFill>
                <a:effectLst/>
                <a:uLnTx/>
                <a:uFillTx/>
                <a:latin typeface="Ebrima"/>
                <a:cs typeface="Ebrima"/>
              </a:rPr>
              <a:t> </a:t>
            </a:r>
            <a:r>
              <a:rPr kumimoji="0" sz="1600" b="0" i="0" u="none" strike="noStrike" kern="0" cap="none" spc="0" normalizeH="0" baseline="0" noProof="0" dirty="0">
                <a:ln>
                  <a:noFill/>
                </a:ln>
                <a:solidFill>
                  <a:sysClr val="windowText" lastClr="000000"/>
                </a:solidFill>
                <a:effectLst/>
                <a:uLnTx/>
                <a:uFillTx/>
                <a:latin typeface="Ebrima"/>
                <a:cs typeface="Ebrima"/>
              </a:rPr>
              <a:t>15</a:t>
            </a:r>
            <a:r>
              <a:rPr kumimoji="0" sz="1600" b="0" i="0" u="none" strike="noStrike" kern="0" cap="none" spc="-10" normalizeH="0" baseline="0" noProof="0" dirty="0">
                <a:ln>
                  <a:noFill/>
                </a:ln>
                <a:solidFill>
                  <a:sysClr val="windowText" lastClr="000000"/>
                </a:solidFill>
                <a:effectLst/>
                <a:uLnTx/>
                <a:uFillTx/>
                <a:latin typeface="Ebrima"/>
                <a:cs typeface="Ebrima"/>
              </a:rPr>
              <a:t> </a:t>
            </a:r>
            <a:r>
              <a:rPr kumimoji="0" sz="1600" b="0" i="0" u="none" strike="noStrike" kern="0" cap="none" spc="0" normalizeH="0" baseline="0" noProof="0" dirty="0">
                <a:ln>
                  <a:noFill/>
                </a:ln>
                <a:solidFill>
                  <a:sysClr val="windowText" lastClr="000000"/>
                </a:solidFill>
                <a:effectLst/>
                <a:uLnTx/>
                <a:uFillTx/>
                <a:latin typeface="Ebrima"/>
                <a:cs typeface="Ebrima"/>
              </a:rPr>
              <a:t>years</a:t>
            </a:r>
            <a:r>
              <a:rPr kumimoji="0" sz="1600" b="0" i="0" u="none" strike="noStrike" kern="0" cap="none" spc="-15" normalizeH="0" baseline="0" noProof="0" dirty="0">
                <a:ln>
                  <a:noFill/>
                </a:ln>
                <a:solidFill>
                  <a:sysClr val="windowText" lastClr="000000"/>
                </a:solidFill>
                <a:effectLst/>
                <a:uLnTx/>
                <a:uFillTx/>
                <a:latin typeface="Ebrima"/>
                <a:cs typeface="Ebrima"/>
              </a:rPr>
              <a:t> </a:t>
            </a:r>
            <a:r>
              <a:rPr kumimoji="0" sz="1600" b="0" i="0" u="none" strike="noStrike" kern="0" cap="none" spc="0" normalizeH="0" baseline="0" noProof="0" dirty="0">
                <a:ln>
                  <a:noFill/>
                </a:ln>
                <a:solidFill>
                  <a:sysClr val="windowText" lastClr="000000"/>
                </a:solidFill>
                <a:effectLst/>
                <a:uLnTx/>
                <a:uFillTx/>
                <a:latin typeface="Ebrima"/>
                <a:cs typeface="Ebrima"/>
              </a:rPr>
              <a:t>of</a:t>
            </a:r>
            <a:r>
              <a:rPr kumimoji="0" sz="1600" b="0" i="0" u="none" strike="noStrike" kern="0" cap="none" spc="-10" normalizeH="0" baseline="0" noProof="0" dirty="0">
                <a:ln>
                  <a:noFill/>
                </a:ln>
                <a:solidFill>
                  <a:sysClr val="windowText" lastClr="000000"/>
                </a:solidFill>
                <a:effectLst/>
                <a:uLnTx/>
                <a:uFillTx/>
                <a:latin typeface="Ebrima"/>
                <a:cs typeface="Ebrima"/>
              </a:rPr>
              <a:t> development</a:t>
            </a:r>
            <a:endParaRPr kumimoji="0" sz="1600" b="0" i="0" u="none" strike="noStrike" kern="0" cap="none" spc="0" normalizeH="0" baseline="0" noProof="0">
              <a:ln>
                <a:noFill/>
              </a:ln>
              <a:solidFill>
                <a:sysClr val="windowText" lastClr="000000"/>
              </a:solidFill>
              <a:effectLst/>
              <a:uLnTx/>
              <a:uFillTx/>
              <a:latin typeface="Ebrima"/>
              <a:cs typeface="Ebrima"/>
            </a:endParaRPr>
          </a:p>
        </p:txBody>
      </p:sp>
      <p:sp>
        <p:nvSpPr>
          <p:cNvPr id="3" name="object 3"/>
          <p:cNvSpPr txBox="1">
            <a:spLocks noGrp="1"/>
          </p:cNvSpPr>
          <p:nvPr>
            <p:ph type="title"/>
          </p:nvPr>
        </p:nvSpPr>
        <p:spPr>
          <a:prstGeom prst="rect">
            <a:avLst/>
          </a:prstGeom>
        </p:spPr>
        <p:txBody>
          <a:bodyPr vert="horz" wrap="square" lIns="0" tIns="214884" rIns="0" bIns="0" rtlCol="0">
            <a:spAutoFit/>
          </a:bodyPr>
          <a:lstStyle/>
          <a:p>
            <a:pPr marL="42545">
              <a:lnSpc>
                <a:spcPct val="100000"/>
              </a:lnSpc>
              <a:spcBef>
                <a:spcPts val="100"/>
              </a:spcBef>
            </a:pPr>
            <a:r>
              <a:rPr sz="2800" dirty="0"/>
              <a:t>Resources for</a:t>
            </a:r>
            <a:r>
              <a:rPr sz="2800" spc="-5" dirty="0"/>
              <a:t> </a:t>
            </a:r>
            <a:r>
              <a:rPr sz="2800" dirty="0"/>
              <a:t>the</a:t>
            </a:r>
            <a:r>
              <a:rPr sz="2800" spc="-5" dirty="0"/>
              <a:t> </a:t>
            </a:r>
            <a:r>
              <a:rPr sz="2800" dirty="0"/>
              <a:t>WHO</a:t>
            </a:r>
            <a:r>
              <a:rPr sz="2800" spc="-5" dirty="0"/>
              <a:t> </a:t>
            </a:r>
            <a:r>
              <a:rPr sz="2800" dirty="0"/>
              <a:t>2022 </a:t>
            </a:r>
            <a:r>
              <a:rPr sz="2800" spc="-10" dirty="0"/>
              <a:t>instrument</a:t>
            </a:r>
            <a:endParaRPr sz="2800"/>
          </a:p>
        </p:txBody>
      </p:sp>
      <p:sp>
        <p:nvSpPr>
          <p:cNvPr id="4" name="object 4"/>
          <p:cNvSpPr txBox="1"/>
          <p:nvPr/>
        </p:nvSpPr>
        <p:spPr>
          <a:xfrm>
            <a:off x="6884864" y="4934204"/>
            <a:ext cx="1956435" cy="568325"/>
          </a:xfrm>
          <a:prstGeom prst="rect">
            <a:avLst/>
          </a:prstGeom>
        </p:spPr>
        <p:txBody>
          <a:bodyPr vert="horz" wrap="square" lIns="0" tIns="26670" rIns="0" bIns="0" rtlCol="0">
            <a:spAutoFit/>
          </a:bodyPr>
          <a:lstStyle/>
          <a:p>
            <a:pPr marL="292100" marR="5080" lvl="0" indent="-279400" defTabSz="914400" eaLnBrk="1" fontAlgn="auto" latinLnBrk="0" hangingPunct="1">
              <a:lnSpc>
                <a:spcPts val="2110"/>
              </a:lnSpc>
              <a:spcBef>
                <a:spcPts val="21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cs typeface="Arial"/>
              </a:rPr>
              <a:t>ODK</a:t>
            </a:r>
            <a:r>
              <a:rPr kumimoji="0" sz="1800" b="0" i="0" u="none" strike="noStrike" kern="0" cap="none" spc="-1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version</a:t>
            </a:r>
            <a:r>
              <a:rPr kumimoji="0" sz="1800" b="0" i="0" u="none" strike="noStrike" kern="0" cap="none" spc="-1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of</a:t>
            </a:r>
            <a:r>
              <a:rPr kumimoji="0" sz="1800" b="0" i="0" u="none" strike="noStrike" kern="0" cap="none" spc="-10"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the </a:t>
            </a:r>
            <a:r>
              <a:rPr kumimoji="0" sz="1800" b="0" i="0" u="none" strike="noStrike" kern="0" cap="none" spc="-10" normalizeH="0" baseline="0" noProof="0" dirty="0">
                <a:ln>
                  <a:noFill/>
                </a:ln>
                <a:solidFill>
                  <a:sysClr val="windowText" lastClr="000000"/>
                </a:solidFill>
                <a:effectLst/>
                <a:uLnTx/>
                <a:uFillTx/>
                <a:latin typeface="Arial"/>
                <a:cs typeface="Arial"/>
              </a:rPr>
              <a:t>questionnaire</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5" name="object 5"/>
          <p:cNvSpPr txBox="1"/>
          <p:nvPr/>
        </p:nvSpPr>
        <p:spPr>
          <a:xfrm>
            <a:off x="1232544" y="5034788"/>
            <a:ext cx="219773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cs typeface="Arial"/>
              </a:rPr>
              <a:t>Questionnaire</a:t>
            </a:r>
            <a:r>
              <a:rPr kumimoji="0" sz="1800" b="0" i="0" u="none" strike="noStrike" kern="0" cap="none" spc="-2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&amp;</a:t>
            </a:r>
            <a:r>
              <a:rPr kumimoji="0" sz="1800" b="0" i="0" u="none" strike="noStrike" kern="0" cap="none" spc="-25" normalizeH="0" baseline="0" noProof="0" dirty="0">
                <a:ln>
                  <a:noFill/>
                </a:ln>
                <a:solidFill>
                  <a:sysClr val="windowText" lastClr="000000"/>
                </a:solidFill>
                <a:effectLst/>
                <a:uLnTx/>
                <a:uFillTx/>
                <a:latin typeface="Arial"/>
                <a:cs typeface="Arial"/>
              </a:rPr>
              <a:t> XML</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pic>
        <p:nvPicPr>
          <p:cNvPr id="6" name="object 6"/>
          <p:cNvPicPr/>
          <p:nvPr/>
        </p:nvPicPr>
        <p:blipFill>
          <a:blip r:embed="rId2" cstate="print"/>
          <a:stretch>
            <a:fillRect/>
          </a:stretch>
        </p:blipFill>
        <p:spPr>
          <a:xfrm>
            <a:off x="1581163" y="2226078"/>
            <a:ext cx="1580254" cy="2218687"/>
          </a:xfrm>
          <a:prstGeom prst="rect">
            <a:avLst/>
          </a:prstGeom>
        </p:spPr>
      </p:pic>
      <p:pic>
        <p:nvPicPr>
          <p:cNvPr id="7" name="object 7"/>
          <p:cNvPicPr/>
          <p:nvPr/>
        </p:nvPicPr>
        <p:blipFill>
          <a:blip r:embed="rId3" cstate="print"/>
          <a:stretch>
            <a:fillRect/>
          </a:stretch>
        </p:blipFill>
        <p:spPr>
          <a:xfrm>
            <a:off x="5308911" y="2130690"/>
            <a:ext cx="5139781" cy="258894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85785" y="1195323"/>
            <a:ext cx="3228975" cy="26924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Ebrima"/>
                <a:cs typeface="Ebrima"/>
              </a:rPr>
              <a:t>More</a:t>
            </a:r>
            <a:r>
              <a:rPr kumimoji="0" sz="1600" b="0" i="0" u="none" strike="noStrike" kern="0" cap="none" spc="-10" normalizeH="0" baseline="0" noProof="0" dirty="0">
                <a:ln>
                  <a:noFill/>
                </a:ln>
                <a:solidFill>
                  <a:sysClr val="windowText" lastClr="000000"/>
                </a:solidFill>
                <a:effectLst/>
                <a:uLnTx/>
                <a:uFillTx/>
                <a:latin typeface="Ebrima"/>
                <a:cs typeface="Ebrima"/>
              </a:rPr>
              <a:t> </a:t>
            </a:r>
            <a:r>
              <a:rPr kumimoji="0" sz="1600" b="0" i="0" u="none" strike="noStrike" kern="0" cap="none" spc="0" normalizeH="0" baseline="0" noProof="0" dirty="0">
                <a:ln>
                  <a:noFill/>
                </a:ln>
                <a:solidFill>
                  <a:sysClr val="windowText" lastClr="000000"/>
                </a:solidFill>
                <a:effectLst/>
                <a:uLnTx/>
                <a:uFillTx/>
                <a:latin typeface="Ebrima"/>
                <a:cs typeface="Ebrima"/>
              </a:rPr>
              <a:t>than</a:t>
            </a:r>
            <a:r>
              <a:rPr kumimoji="0" sz="1600" b="0" i="0" u="none" strike="noStrike" kern="0" cap="none" spc="-15" normalizeH="0" baseline="0" noProof="0" dirty="0">
                <a:ln>
                  <a:noFill/>
                </a:ln>
                <a:solidFill>
                  <a:sysClr val="windowText" lastClr="000000"/>
                </a:solidFill>
                <a:effectLst/>
                <a:uLnTx/>
                <a:uFillTx/>
                <a:latin typeface="Ebrima"/>
                <a:cs typeface="Ebrima"/>
              </a:rPr>
              <a:t> </a:t>
            </a:r>
            <a:r>
              <a:rPr kumimoji="0" sz="1600" b="0" i="0" u="none" strike="noStrike" kern="0" cap="none" spc="0" normalizeH="0" baseline="0" noProof="0" dirty="0">
                <a:ln>
                  <a:noFill/>
                </a:ln>
                <a:solidFill>
                  <a:sysClr val="windowText" lastClr="000000"/>
                </a:solidFill>
                <a:effectLst/>
                <a:uLnTx/>
                <a:uFillTx/>
                <a:latin typeface="Ebrima"/>
                <a:cs typeface="Ebrima"/>
              </a:rPr>
              <a:t>15</a:t>
            </a:r>
            <a:r>
              <a:rPr kumimoji="0" sz="1600" b="0" i="0" u="none" strike="noStrike" kern="0" cap="none" spc="-10" normalizeH="0" baseline="0" noProof="0" dirty="0">
                <a:ln>
                  <a:noFill/>
                </a:ln>
                <a:solidFill>
                  <a:sysClr val="windowText" lastClr="000000"/>
                </a:solidFill>
                <a:effectLst/>
                <a:uLnTx/>
                <a:uFillTx/>
                <a:latin typeface="Ebrima"/>
                <a:cs typeface="Ebrima"/>
              </a:rPr>
              <a:t> </a:t>
            </a:r>
            <a:r>
              <a:rPr kumimoji="0" sz="1600" b="0" i="0" u="none" strike="noStrike" kern="0" cap="none" spc="0" normalizeH="0" baseline="0" noProof="0" dirty="0">
                <a:ln>
                  <a:noFill/>
                </a:ln>
                <a:solidFill>
                  <a:sysClr val="windowText" lastClr="000000"/>
                </a:solidFill>
                <a:effectLst/>
                <a:uLnTx/>
                <a:uFillTx/>
                <a:latin typeface="Ebrima"/>
                <a:cs typeface="Ebrima"/>
              </a:rPr>
              <a:t>years</a:t>
            </a:r>
            <a:r>
              <a:rPr kumimoji="0" sz="1600" b="0" i="0" u="none" strike="noStrike" kern="0" cap="none" spc="-15" normalizeH="0" baseline="0" noProof="0" dirty="0">
                <a:ln>
                  <a:noFill/>
                </a:ln>
                <a:solidFill>
                  <a:sysClr val="windowText" lastClr="000000"/>
                </a:solidFill>
                <a:effectLst/>
                <a:uLnTx/>
                <a:uFillTx/>
                <a:latin typeface="Ebrima"/>
                <a:cs typeface="Ebrima"/>
              </a:rPr>
              <a:t> </a:t>
            </a:r>
            <a:r>
              <a:rPr kumimoji="0" sz="1600" b="0" i="0" u="none" strike="noStrike" kern="0" cap="none" spc="0" normalizeH="0" baseline="0" noProof="0" dirty="0">
                <a:ln>
                  <a:noFill/>
                </a:ln>
                <a:solidFill>
                  <a:sysClr val="windowText" lastClr="000000"/>
                </a:solidFill>
                <a:effectLst/>
                <a:uLnTx/>
                <a:uFillTx/>
                <a:latin typeface="Ebrima"/>
                <a:cs typeface="Ebrima"/>
              </a:rPr>
              <a:t>of</a:t>
            </a:r>
            <a:r>
              <a:rPr kumimoji="0" sz="1600" b="0" i="0" u="none" strike="noStrike" kern="0" cap="none" spc="-10" normalizeH="0" baseline="0" noProof="0" dirty="0">
                <a:ln>
                  <a:noFill/>
                </a:ln>
                <a:solidFill>
                  <a:sysClr val="windowText" lastClr="000000"/>
                </a:solidFill>
                <a:effectLst/>
                <a:uLnTx/>
                <a:uFillTx/>
                <a:latin typeface="Ebrima"/>
                <a:cs typeface="Ebrima"/>
              </a:rPr>
              <a:t> development</a:t>
            </a:r>
            <a:endParaRPr kumimoji="0" sz="1600" b="0" i="0" u="none" strike="noStrike" kern="0" cap="none" spc="0" normalizeH="0" baseline="0" noProof="0">
              <a:ln>
                <a:noFill/>
              </a:ln>
              <a:solidFill>
                <a:sysClr val="windowText" lastClr="000000"/>
              </a:solidFill>
              <a:effectLst/>
              <a:uLnTx/>
              <a:uFillTx/>
              <a:latin typeface="Ebrima"/>
              <a:cs typeface="Ebrima"/>
            </a:endParaRPr>
          </a:p>
        </p:txBody>
      </p:sp>
      <p:sp>
        <p:nvSpPr>
          <p:cNvPr id="3" name="object 3"/>
          <p:cNvSpPr txBox="1">
            <a:spLocks noGrp="1"/>
          </p:cNvSpPr>
          <p:nvPr>
            <p:ph type="title"/>
          </p:nvPr>
        </p:nvSpPr>
        <p:spPr>
          <a:prstGeom prst="rect">
            <a:avLst/>
          </a:prstGeom>
        </p:spPr>
        <p:txBody>
          <a:bodyPr vert="horz" wrap="square" lIns="0" tIns="214884" rIns="0" bIns="0" rtlCol="0">
            <a:spAutoFit/>
          </a:bodyPr>
          <a:lstStyle/>
          <a:p>
            <a:pPr marL="42545">
              <a:lnSpc>
                <a:spcPct val="100000"/>
              </a:lnSpc>
              <a:spcBef>
                <a:spcPts val="100"/>
              </a:spcBef>
            </a:pPr>
            <a:r>
              <a:rPr sz="2800" dirty="0"/>
              <a:t>Resources</a:t>
            </a:r>
            <a:r>
              <a:rPr sz="2800" spc="-10" dirty="0"/>
              <a:t> </a:t>
            </a:r>
            <a:r>
              <a:rPr sz="2800" dirty="0"/>
              <a:t>for</a:t>
            </a:r>
            <a:r>
              <a:rPr sz="2800" spc="-5" dirty="0"/>
              <a:t> </a:t>
            </a:r>
            <a:r>
              <a:rPr sz="2800" dirty="0"/>
              <a:t>the</a:t>
            </a:r>
            <a:r>
              <a:rPr sz="2800" spc="-5" dirty="0"/>
              <a:t> </a:t>
            </a:r>
            <a:r>
              <a:rPr sz="2800" dirty="0"/>
              <a:t>WHO</a:t>
            </a:r>
            <a:r>
              <a:rPr sz="2800" spc="-5" dirty="0"/>
              <a:t> </a:t>
            </a:r>
            <a:r>
              <a:rPr sz="2800" dirty="0"/>
              <a:t>2022 </a:t>
            </a:r>
            <a:r>
              <a:rPr sz="2800" spc="-10" dirty="0"/>
              <a:t>questionnaire</a:t>
            </a:r>
            <a:endParaRPr sz="2800"/>
          </a:p>
        </p:txBody>
      </p:sp>
      <p:sp>
        <p:nvSpPr>
          <p:cNvPr id="4" name="object 4"/>
          <p:cNvSpPr txBox="1"/>
          <p:nvPr/>
        </p:nvSpPr>
        <p:spPr>
          <a:xfrm>
            <a:off x="4983975" y="5958332"/>
            <a:ext cx="1710689"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75" normalizeH="0" baseline="0" noProof="0" dirty="0">
                <a:ln>
                  <a:noFill/>
                </a:ln>
                <a:solidFill>
                  <a:sysClr val="windowText" lastClr="000000"/>
                </a:solidFill>
                <a:effectLst/>
                <a:uLnTx/>
                <a:uFillTx/>
                <a:latin typeface="Arial"/>
                <a:cs typeface="Arial"/>
              </a:rPr>
              <a:t>VA</a:t>
            </a:r>
            <a:r>
              <a:rPr kumimoji="0" sz="1800" b="0" i="0" u="none" strike="noStrike" kern="0" cap="none" spc="-10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sampling</a:t>
            </a:r>
            <a:r>
              <a:rPr kumimoji="0" sz="1800" b="0" i="0" u="none" strike="noStrike" kern="0" cap="none" spc="-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tool</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5" name="object 5"/>
          <p:cNvSpPr txBox="1"/>
          <p:nvPr/>
        </p:nvSpPr>
        <p:spPr>
          <a:xfrm>
            <a:off x="836162" y="4510532"/>
            <a:ext cx="1981835" cy="565150"/>
          </a:xfrm>
          <a:prstGeom prst="rect">
            <a:avLst/>
          </a:prstGeom>
        </p:spPr>
        <p:txBody>
          <a:bodyPr vert="horz" wrap="square" lIns="0" tIns="28575" rIns="0" bIns="0" rtlCol="0">
            <a:spAutoFit/>
          </a:bodyPr>
          <a:lstStyle/>
          <a:p>
            <a:pPr marL="81915" marR="5080" lvl="0" indent="-69850" defTabSz="914400" eaLnBrk="1" fontAlgn="auto" latinLnBrk="0" hangingPunct="1">
              <a:lnSpc>
                <a:spcPts val="2090"/>
              </a:lnSpc>
              <a:spcBef>
                <a:spcPts val="225"/>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cs typeface="Arial"/>
              </a:rPr>
              <a:t>Process</a:t>
            </a:r>
            <a:r>
              <a:rPr kumimoji="0" sz="1800" b="0" i="0" u="none" strike="noStrike" kern="0" cap="none" spc="-2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integration </a:t>
            </a:r>
            <a:r>
              <a:rPr kumimoji="0" sz="1800" b="0" i="0" u="none" strike="noStrike" kern="0" cap="none" spc="0" normalizeH="0" baseline="0" noProof="0" dirty="0">
                <a:ln>
                  <a:noFill/>
                </a:ln>
                <a:solidFill>
                  <a:sysClr val="windowText" lastClr="000000"/>
                </a:solidFill>
                <a:effectLst/>
                <a:uLnTx/>
                <a:uFillTx/>
                <a:latin typeface="Arial"/>
                <a:cs typeface="Arial"/>
              </a:rPr>
              <a:t>for</a:t>
            </a:r>
            <a:r>
              <a:rPr kumimoji="0" sz="1800" b="0" i="0" u="none" strike="noStrike" kern="0" cap="none" spc="-1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verbal</a:t>
            </a:r>
            <a:r>
              <a:rPr kumimoji="0" sz="1800" b="0" i="0" u="none" strike="noStrike" kern="0" cap="none" spc="-10" normalizeH="0" baseline="0" noProof="0" dirty="0">
                <a:ln>
                  <a:noFill/>
                </a:ln>
                <a:solidFill>
                  <a:sysClr val="windowText" lastClr="000000"/>
                </a:solidFill>
                <a:effectLst/>
                <a:uLnTx/>
                <a:uFillTx/>
                <a:latin typeface="Arial"/>
                <a:cs typeface="Arial"/>
              </a:rPr>
              <a:t> autopsy</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pic>
        <p:nvPicPr>
          <p:cNvPr id="6" name="object 6"/>
          <p:cNvPicPr/>
          <p:nvPr/>
        </p:nvPicPr>
        <p:blipFill>
          <a:blip r:embed="rId2" cstate="print"/>
          <a:stretch>
            <a:fillRect/>
          </a:stretch>
        </p:blipFill>
        <p:spPr>
          <a:xfrm>
            <a:off x="747641" y="2107035"/>
            <a:ext cx="2039585" cy="2081283"/>
          </a:xfrm>
          <a:prstGeom prst="rect">
            <a:avLst/>
          </a:prstGeom>
        </p:spPr>
      </p:pic>
      <p:grpSp>
        <p:nvGrpSpPr>
          <p:cNvPr id="7" name="object 7"/>
          <p:cNvGrpSpPr/>
          <p:nvPr/>
        </p:nvGrpSpPr>
        <p:grpSpPr>
          <a:xfrm>
            <a:off x="4295321" y="1736872"/>
            <a:ext cx="2943860" cy="1376045"/>
            <a:chOff x="4295321" y="1736872"/>
            <a:chExt cx="2943860" cy="1376045"/>
          </a:xfrm>
        </p:grpSpPr>
        <p:pic>
          <p:nvPicPr>
            <p:cNvPr id="8" name="object 8"/>
            <p:cNvPicPr/>
            <p:nvPr/>
          </p:nvPicPr>
          <p:blipFill>
            <a:blip r:embed="rId3" cstate="print"/>
            <a:stretch>
              <a:fillRect/>
            </a:stretch>
          </p:blipFill>
          <p:spPr>
            <a:xfrm>
              <a:off x="4304846" y="1746398"/>
              <a:ext cx="2924728" cy="1246906"/>
            </a:xfrm>
            <a:prstGeom prst="rect">
              <a:avLst/>
            </a:prstGeom>
          </p:spPr>
        </p:pic>
        <p:sp>
          <p:nvSpPr>
            <p:cNvPr id="9" name="object 9"/>
            <p:cNvSpPr/>
            <p:nvPr/>
          </p:nvSpPr>
          <p:spPr>
            <a:xfrm>
              <a:off x="4300084" y="1741634"/>
              <a:ext cx="2934335" cy="1366520"/>
            </a:xfrm>
            <a:custGeom>
              <a:avLst/>
              <a:gdLst/>
              <a:ahLst/>
              <a:cxnLst/>
              <a:rect l="l" t="t" r="r" b="b"/>
              <a:pathLst>
                <a:path w="2934334" h="1366520">
                  <a:moveTo>
                    <a:pt x="0" y="0"/>
                  </a:moveTo>
                  <a:lnTo>
                    <a:pt x="2934254" y="0"/>
                  </a:lnTo>
                  <a:lnTo>
                    <a:pt x="2934254" y="1366453"/>
                  </a:lnTo>
                  <a:lnTo>
                    <a:pt x="0" y="1366453"/>
                  </a:lnTo>
                  <a:lnTo>
                    <a:pt x="0" y="0"/>
                  </a:lnTo>
                  <a:close/>
                </a:path>
              </a:pathLst>
            </a:custGeom>
            <a:ln w="9525">
              <a:solidFill>
                <a:srgbClr val="A6A6A6"/>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10" name="object 10"/>
          <p:cNvPicPr/>
          <p:nvPr/>
        </p:nvPicPr>
        <p:blipFill>
          <a:blip r:embed="rId4" cstate="print"/>
          <a:stretch>
            <a:fillRect/>
          </a:stretch>
        </p:blipFill>
        <p:spPr>
          <a:xfrm>
            <a:off x="4323669" y="4218764"/>
            <a:ext cx="3058391" cy="1500700"/>
          </a:xfrm>
          <a:prstGeom prst="rect">
            <a:avLst/>
          </a:prstGeom>
        </p:spPr>
      </p:pic>
      <p:sp>
        <p:nvSpPr>
          <p:cNvPr id="11" name="object 11"/>
          <p:cNvSpPr txBox="1"/>
          <p:nvPr/>
        </p:nvSpPr>
        <p:spPr>
          <a:xfrm>
            <a:off x="4976485" y="3343147"/>
            <a:ext cx="1520190"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75" normalizeH="0" baseline="0" noProof="0" dirty="0">
                <a:ln>
                  <a:noFill/>
                </a:ln>
                <a:solidFill>
                  <a:sysClr val="windowText" lastClr="000000"/>
                </a:solidFill>
                <a:effectLst/>
                <a:uLnTx/>
                <a:uFillTx/>
                <a:latin typeface="Arial"/>
                <a:cs typeface="Arial"/>
              </a:rPr>
              <a:t>VA</a:t>
            </a:r>
            <a:r>
              <a:rPr kumimoji="0" sz="1800" b="0" i="0" u="none" strike="noStrike" kern="0" cap="none" spc="-10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costing</a:t>
            </a:r>
            <a:r>
              <a:rPr kumimoji="0" sz="1800" b="0" i="0" u="none" strike="noStrike" kern="0" cap="none" spc="-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tool</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pic>
        <p:nvPicPr>
          <p:cNvPr id="12" name="object 12"/>
          <p:cNvPicPr/>
          <p:nvPr/>
        </p:nvPicPr>
        <p:blipFill>
          <a:blip r:embed="rId5" cstate="print"/>
          <a:stretch>
            <a:fillRect/>
          </a:stretch>
        </p:blipFill>
        <p:spPr>
          <a:xfrm>
            <a:off x="9156520" y="2224404"/>
            <a:ext cx="1562581" cy="1809940"/>
          </a:xfrm>
          <a:prstGeom prst="rect">
            <a:avLst/>
          </a:prstGeom>
        </p:spPr>
      </p:pic>
      <p:sp>
        <p:nvSpPr>
          <p:cNvPr id="13" name="object 13"/>
          <p:cNvSpPr txBox="1"/>
          <p:nvPr/>
        </p:nvSpPr>
        <p:spPr>
          <a:xfrm>
            <a:off x="9150411" y="4251452"/>
            <a:ext cx="1575435" cy="568325"/>
          </a:xfrm>
          <a:prstGeom prst="rect">
            <a:avLst/>
          </a:prstGeom>
        </p:spPr>
        <p:txBody>
          <a:bodyPr vert="horz" wrap="square" lIns="0" tIns="26670" rIns="0" bIns="0" rtlCol="0">
            <a:spAutoFit/>
          </a:bodyPr>
          <a:lstStyle/>
          <a:p>
            <a:pPr marL="363855" marR="5080" lvl="0" indent="-351790" defTabSz="914400" eaLnBrk="1" fontAlgn="auto" latinLnBrk="0" hangingPunct="1">
              <a:lnSpc>
                <a:spcPts val="2110"/>
              </a:lnSpc>
              <a:spcBef>
                <a:spcPts val="21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cs typeface="Arial"/>
              </a:rPr>
              <a:t>Integration</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with </a:t>
            </a:r>
            <a:r>
              <a:rPr kumimoji="0" sz="1800" b="0" i="0" u="none" strike="noStrike" kern="0" cap="none" spc="-10" normalizeH="0" baseline="0" noProof="0" dirty="0">
                <a:ln>
                  <a:noFill/>
                </a:ln>
                <a:solidFill>
                  <a:sysClr val="windowText" lastClr="000000"/>
                </a:solidFill>
                <a:effectLst/>
                <a:uLnTx/>
                <a:uFillTx/>
                <a:latin typeface="Arial"/>
                <a:cs typeface="Arial"/>
              </a:rPr>
              <a:t>OpenVA</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DCC13-CB90-4CDE-985E-EBBD7046B2AC}"/>
              </a:ext>
            </a:extLst>
          </p:cNvPr>
          <p:cNvSpPr>
            <a:spLocks noGrp="1"/>
          </p:cNvSpPr>
          <p:nvPr>
            <p:ph type="ctrTitle"/>
          </p:nvPr>
        </p:nvSpPr>
        <p:spPr>
          <a:xfrm>
            <a:off x="1040162" y="2222998"/>
            <a:ext cx="10363924" cy="1918318"/>
          </a:xfrm>
        </p:spPr>
        <p:txBody>
          <a:bodyPr/>
          <a:lstStyle/>
          <a:p>
            <a:r>
              <a:rPr lang="en-US" sz="4800" dirty="0"/>
              <a:t>ICD-FIT coding training tool</a:t>
            </a:r>
            <a:endParaRPr lang="en-US" sz="3600" dirty="0"/>
          </a:p>
        </p:txBody>
      </p:sp>
      <p:pic>
        <p:nvPicPr>
          <p:cNvPr id="5" name="Picture 4">
            <a:extLst>
              <a:ext uri="{FF2B5EF4-FFF2-40B4-BE49-F238E27FC236}">
                <a16:creationId xmlns:a16="http://schemas.microsoft.com/office/drawing/2014/main" id="{BA539948-ABAC-46F2-8CD2-792A61D615F5}"/>
              </a:ext>
            </a:extLst>
          </p:cNvPr>
          <p:cNvPicPr>
            <a:picLocks noChangeAspect="1"/>
          </p:cNvPicPr>
          <p:nvPr/>
        </p:nvPicPr>
        <p:blipFill>
          <a:blip r:embed="rId2"/>
          <a:stretch>
            <a:fillRect/>
          </a:stretch>
        </p:blipFill>
        <p:spPr>
          <a:xfrm>
            <a:off x="117695" y="94874"/>
            <a:ext cx="2357492" cy="2357492"/>
          </a:xfrm>
          <a:prstGeom prst="rect">
            <a:avLst/>
          </a:prstGeom>
        </p:spPr>
      </p:pic>
      <p:pic>
        <p:nvPicPr>
          <p:cNvPr id="6" name="Picture 5">
            <a:extLst>
              <a:ext uri="{FF2B5EF4-FFF2-40B4-BE49-F238E27FC236}">
                <a16:creationId xmlns:a16="http://schemas.microsoft.com/office/drawing/2014/main" id="{D2C084F7-BB7A-4FCA-A73A-EF63941DAA0D}"/>
              </a:ext>
            </a:extLst>
          </p:cNvPr>
          <p:cNvPicPr>
            <a:picLocks noChangeAspect="1"/>
          </p:cNvPicPr>
          <p:nvPr/>
        </p:nvPicPr>
        <p:blipFill>
          <a:blip r:embed="rId3"/>
          <a:stretch>
            <a:fillRect/>
          </a:stretch>
        </p:blipFill>
        <p:spPr>
          <a:xfrm>
            <a:off x="9714949" y="99106"/>
            <a:ext cx="2359356" cy="2353260"/>
          </a:xfrm>
          <a:prstGeom prst="rect">
            <a:avLst/>
          </a:prstGeom>
        </p:spPr>
      </p:pic>
      <p:sp>
        <p:nvSpPr>
          <p:cNvPr id="3" name="Rectangle 3">
            <a:extLst>
              <a:ext uri="{FF2B5EF4-FFF2-40B4-BE49-F238E27FC236}">
                <a16:creationId xmlns:a16="http://schemas.microsoft.com/office/drawing/2014/main" id="{AED8EAFE-A647-66F1-5161-41856D9AB2C4}"/>
              </a:ext>
            </a:extLst>
          </p:cNvPr>
          <p:cNvSpPr txBox="1">
            <a:spLocks noChangeArrowheads="1"/>
          </p:cNvSpPr>
          <p:nvPr/>
        </p:nvSpPr>
        <p:spPr>
          <a:xfrm>
            <a:off x="1619991" y="4045595"/>
            <a:ext cx="8604250" cy="720080"/>
          </a:xfrm>
          <a:prstGeom prst="rect">
            <a:avLst/>
          </a:prstGeom>
          <a:solidFill>
            <a:schemeClr val="bg1"/>
          </a:solidFill>
        </p:spPr>
        <p:txBody>
          <a:bodyPr/>
          <a:lstStyle>
            <a:lvl1pPr marL="341313" indent="-341313" algn="l" defTabSz="912813" rtl="0" eaLnBrk="0" fontAlgn="base" hangingPunct="0">
              <a:spcBef>
                <a:spcPct val="80000"/>
              </a:spcBef>
              <a:spcAft>
                <a:spcPct val="0"/>
              </a:spcAft>
              <a:buClr>
                <a:srgbClr val="1E7FB8"/>
              </a:buClr>
              <a:buFont typeface="Wingdings" charset="0"/>
              <a:buChar char="l"/>
              <a:defRPr sz="2500">
                <a:solidFill>
                  <a:srgbClr val="000066"/>
                </a:solidFill>
                <a:latin typeface="+mn-lt"/>
                <a:ea typeface="ＭＳ Ｐゴシック" charset="0"/>
                <a:cs typeface="+mn-cs"/>
              </a:defRPr>
            </a:lvl1pPr>
            <a:lvl2pPr marL="804863" indent="-280988" algn="l" defTabSz="912813" rtl="0" eaLnBrk="0" fontAlgn="base" hangingPunct="0">
              <a:spcBef>
                <a:spcPct val="20000"/>
              </a:spcBef>
              <a:spcAft>
                <a:spcPct val="0"/>
              </a:spcAft>
              <a:buClr>
                <a:srgbClr val="1E7FB8"/>
              </a:buClr>
              <a:buFont typeface="Arial" charset="0"/>
              <a:buChar char="–"/>
              <a:defRPr sz="2100">
                <a:solidFill>
                  <a:srgbClr val="000066"/>
                </a:solidFill>
                <a:latin typeface="+mn-lt"/>
                <a:ea typeface="Arial" pitchFamily="-65" charset="0"/>
                <a:cs typeface="+mn-cs"/>
              </a:defRPr>
            </a:lvl2pPr>
            <a:lvl3pPr marL="1255713" indent="-269875" algn="l" defTabSz="912813" rtl="0" eaLnBrk="0" fontAlgn="base" hangingPunct="0">
              <a:spcBef>
                <a:spcPct val="20000"/>
              </a:spcBef>
              <a:spcAft>
                <a:spcPct val="0"/>
              </a:spcAft>
              <a:buClr>
                <a:srgbClr val="1E7FB8"/>
              </a:buClr>
              <a:buChar char="•"/>
              <a:defRPr sz="2100">
                <a:solidFill>
                  <a:srgbClr val="000066"/>
                </a:solidFill>
                <a:latin typeface="Arial Narrow" pitchFamily="34" charset="0"/>
                <a:ea typeface="Arial" pitchFamily="-65" charset="0"/>
                <a:cs typeface="+mn-cs"/>
              </a:defRPr>
            </a:lvl3pPr>
            <a:lvl4pPr marL="1663700" indent="-225425" algn="l" defTabSz="912813" rtl="0" eaLnBrk="0" fontAlgn="base" hangingPunct="0">
              <a:spcBef>
                <a:spcPct val="20000"/>
              </a:spcBef>
              <a:spcAft>
                <a:spcPct val="0"/>
              </a:spcAft>
              <a:buClr>
                <a:srgbClr val="1E7FB8"/>
              </a:buClr>
              <a:buChar char="–"/>
              <a:defRPr sz="2100">
                <a:solidFill>
                  <a:srgbClr val="000066"/>
                </a:solidFill>
                <a:latin typeface="Arial Narrow" pitchFamily="34" charset="0"/>
                <a:ea typeface="Arial" pitchFamily="-65" charset="0"/>
                <a:cs typeface="+mn-cs"/>
              </a:defRPr>
            </a:lvl4pPr>
            <a:lvl5pPr marL="1987550" indent="-144463" algn="r" defTabSz="912813" rtl="1" eaLnBrk="0" fontAlgn="base" hangingPunct="0">
              <a:spcBef>
                <a:spcPct val="20000"/>
              </a:spcBef>
              <a:spcAft>
                <a:spcPct val="0"/>
              </a:spcAft>
              <a:buChar char="»"/>
              <a:defRPr sz="2000">
                <a:solidFill>
                  <a:srgbClr val="000066"/>
                </a:solidFill>
                <a:latin typeface="+mn-lt"/>
                <a:ea typeface="Arial" pitchFamily="-65" charset="0"/>
                <a:cs typeface="+mn-cs"/>
              </a:defRPr>
            </a:lvl5pPr>
            <a:lvl6pPr marL="2389109" indent="-144710" algn="r" defTabSz="914179" rtl="1" fontAlgn="base">
              <a:spcBef>
                <a:spcPct val="20000"/>
              </a:spcBef>
              <a:spcAft>
                <a:spcPct val="0"/>
              </a:spcAft>
              <a:buChar char="»"/>
              <a:defRPr sz="2000">
                <a:solidFill>
                  <a:srgbClr val="000066"/>
                </a:solidFill>
                <a:latin typeface="+mn-lt"/>
                <a:cs typeface="+mn-cs"/>
              </a:defRPr>
            </a:lvl6pPr>
            <a:lvl7pPr marL="2789845" indent="-144710" algn="r" defTabSz="914179" rtl="1" fontAlgn="base">
              <a:spcBef>
                <a:spcPct val="20000"/>
              </a:spcBef>
              <a:spcAft>
                <a:spcPct val="0"/>
              </a:spcAft>
              <a:buChar char="»"/>
              <a:defRPr sz="2000">
                <a:solidFill>
                  <a:srgbClr val="000066"/>
                </a:solidFill>
                <a:latin typeface="+mn-lt"/>
                <a:cs typeface="+mn-cs"/>
              </a:defRPr>
            </a:lvl7pPr>
            <a:lvl8pPr marL="3190581" indent="-144710" algn="r" defTabSz="914179" rtl="1" fontAlgn="base">
              <a:spcBef>
                <a:spcPct val="20000"/>
              </a:spcBef>
              <a:spcAft>
                <a:spcPct val="0"/>
              </a:spcAft>
              <a:buChar char="»"/>
              <a:defRPr sz="2000">
                <a:solidFill>
                  <a:srgbClr val="000066"/>
                </a:solidFill>
                <a:latin typeface="+mn-lt"/>
                <a:cs typeface="+mn-cs"/>
              </a:defRPr>
            </a:lvl8pPr>
            <a:lvl9pPr marL="3591317" indent="-144710" algn="r" defTabSz="914179" rtl="1" fontAlgn="base">
              <a:spcBef>
                <a:spcPct val="20000"/>
              </a:spcBef>
              <a:spcAft>
                <a:spcPct val="0"/>
              </a:spcAft>
              <a:buChar char="»"/>
              <a:defRPr sz="2000">
                <a:solidFill>
                  <a:srgbClr val="000066"/>
                </a:solidFill>
                <a:latin typeface="+mn-lt"/>
                <a:cs typeface="+mn-cs"/>
              </a:defRPr>
            </a:lvl9pPr>
          </a:lstStyle>
          <a:p>
            <a:pPr marL="0" indent="0" algn="ctr">
              <a:lnSpc>
                <a:spcPct val="80000"/>
              </a:lnSpc>
              <a:buFont typeface="Wingdings" charset="0"/>
              <a:buNone/>
            </a:pPr>
            <a:r>
              <a:rPr lang="en-US" sz="3600" kern="0">
                <a:hlinkClick r:id="rId4"/>
              </a:rPr>
              <a:t>https://icd.who.int/icdfit/login.php</a:t>
            </a:r>
            <a:r>
              <a:rPr lang="en-US" sz="3600" kern="0"/>
              <a:t> </a:t>
            </a:r>
            <a:endParaRPr lang="en-US" sz="3600" kern="0" dirty="0"/>
          </a:p>
        </p:txBody>
      </p:sp>
    </p:spTree>
    <p:extLst>
      <p:ext uri="{BB962C8B-B14F-4D97-AF65-F5344CB8AC3E}">
        <p14:creationId xmlns:p14="http://schemas.microsoft.com/office/powerpoint/2010/main" val="2371619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37AD64-59D9-9374-161B-E20411CD67BD}"/>
              </a:ext>
            </a:extLst>
          </p:cNvPr>
          <p:cNvPicPr>
            <a:picLocks noChangeAspect="1"/>
          </p:cNvPicPr>
          <p:nvPr/>
        </p:nvPicPr>
        <p:blipFill>
          <a:blip r:embed="rId2"/>
          <a:stretch>
            <a:fillRect/>
          </a:stretch>
        </p:blipFill>
        <p:spPr>
          <a:xfrm>
            <a:off x="522732" y="-7429"/>
            <a:ext cx="9899172" cy="6179629"/>
          </a:xfrm>
          <a:prstGeom prst="rect">
            <a:avLst/>
          </a:prstGeom>
        </p:spPr>
      </p:pic>
    </p:spTree>
    <p:extLst>
      <p:ext uri="{BB962C8B-B14F-4D97-AF65-F5344CB8AC3E}">
        <p14:creationId xmlns:p14="http://schemas.microsoft.com/office/powerpoint/2010/main" val="2131568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67225B-0FD4-94BE-C05C-0CFE47A24E49}"/>
              </a:ext>
            </a:extLst>
          </p:cNvPr>
          <p:cNvSpPr>
            <a:spLocks noGrp="1"/>
          </p:cNvSpPr>
          <p:nvPr>
            <p:ph type="title"/>
          </p:nvPr>
        </p:nvSpPr>
        <p:spPr>
          <a:xfrm>
            <a:off x="962025" y="276702"/>
            <a:ext cx="10515600" cy="602437"/>
          </a:xfrm>
        </p:spPr>
        <p:txBody>
          <a:bodyPr>
            <a:normAutofit fontScale="90000"/>
          </a:bodyPr>
          <a:lstStyle/>
          <a:p>
            <a:r>
              <a:rPr lang="fr-CM" b="1" dirty="0" err="1"/>
              <a:t>Potential</a:t>
            </a:r>
            <a:r>
              <a:rPr lang="fr-CM" b="1" dirty="0"/>
              <a:t> for DORIS </a:t>
            </a:r>
            <a:r>
              <a:rPr lang="fr-CM" b="1" dirty="0" err="1"/>
              <a:t>integration</a:t>
            </a:r>
            <a:endParaRPr lang="fr-CM" b="1" dirty="0"/>
          </a:p>
        </p:txBody>
      </p:sp>
      <p:graphicFrame>
        <p:nvGraphicFramePr>
          <p:cNvPr id="4" name="Espace réservé du contenu 3">
            <a:extLst>
              <a:ext uri="{FF2B5EF4-FFF2-40B4-BE49-F238E27FC236}">
                <a16:creationId xmlns:a16="http://schemas.microsoft.com/office/drawing/2014/main" id="{C82406F8-439C-3DC3-6CD9-DD8A44D43985}"/>
              </a:ext>
            </a:extLst>
          </p:cNvPr>
          <p:cNvGraphicFramePr>
            <a:graphicFrameLocks/>
          </p:cNvGraphicFramePr>
          <p:nvPr/>
        </p:nvGraphicFramePr>
        <p:xfrm>
          <a:off x="990600" y="1978025"/>
          <a:ext cx="10515600" cy="3308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ZoneTexte 4">
            <a:extLst>
              <a:ext uri="{FF2B5EF4-FFF2-40B4-BE49-F238E27FC236}">
                <a16:creationId xmlns:a16="http://schemas.microsoft.com/office/drawing/2014/main" id="{A7DE6BAE-C1F8-F5D4-A4FE-A8A55D50693F}"/>
              </a:ext>
            </a:extLst>
          </p:cNvPr>
          <p:cNvSpPr txBox="1"/>
          <p:nvPr/>
        </p:nvSpPr>
        <p:spPr>
          <a:xfrm>
            <a:off x="962025" y="5276850"/>
            <a:ext cx="6457948" cy="369332"/>
          </a:xfrm>
          <a:prstGeom prst="chevron">
            <a:avLst/>
          </a:prstGeom>
          <a:solidFill>
            <a:srgbClr val="00B0F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M" sz="1800" b="1" i="0" u="none" strike="noStrike" kern="1200" cap="none" spc="0" normalizeH="0" baseline="0" noProof="0" dirty="0">
                <a:ln>
                  <a:noFill/>
                </a:ln>
                <a:solidFill>
                  <a:prstClr val="black"/>
                </a:solidFill>
                <a:effectLst/>
                <a:uLnTx/>
                <a:uFillTx/>
                <a:latin typeface="Calibri" panose="020F0502020204030204"/>
                <a:ea typeface="+mn-ea"/>
                <a:cs typeface="+mn-cs"/>
              </a:rPr>
              <a:t>EMR</a:t>
            </a:r>
          </a:p>
        </p:txBody>
      </p:sp>
      <p:sp>
        <p:nvSpPr>
          <p:cNvPr id="6" name="ZoneTexte 5">
            <a:extLst>
              <a:ext uri="{FF2B5EF4-FFF2-40B4-BE49-F238E27FC236}">
                <a16:creationId xmlns:a16="http://schemas.microsoft.com/office/drawing/2014/main" id="{056C5B5E-4F42-1D95-4104-1C71AD224325}"/>
              </a:ext>
            </a:extLst>
          </p:cNvPr>
          <p:cNvSpPr txBox="1"/>
          <p:nvPr/>
        </p:nvSpPr>
        <p:spPr>
          <a:xfrm>
            <a:off x="7343775" y="5276850"/>
            <a:ext cx="4191000" cy="369332"/>
          </a:xfrm>
          <a:prstGeom prst="chevron">
            <a:avLst/>
          </a:prstGeom>
          <a:solidFill>
            <a:srgbClr val="00B0F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M" sz="1800" b="1" i="0" u="none" strike="noStrike" kern="1200" cap="none" spc="0" normalizeH="0" baseline="0" noProof="0" dirty="0">
                <a:ln>
                  <a:noFill/>
                </a:ln>
                <a:solidFill>
                  <a:prstClr val="black"/>
                </a:solidFill>
                <a:effectLst/>
                <a:uLnTx/>
                <a:uFillTx/>
                <a:latin typeface="Calibri" panose="020F0502020204030204"/>
                <a:ea typeface="+mn-ea"/>
                <a:cs typeface="+mn-cs"/>
              </a:rPr>
              <a:t>DHIS 2</a:t>
            </a:r>
          </a:p>
        </p:txBody>
      </p:sp>
      <p:sp>
        <p:nvSpPr>
          <p:cNvPr id="9" name="ZoneTexte 8">
            <a:extLst>
              <a:ext uri="{FF2B5EF4-FFF2-40B4-BE49-F238E27FC236}">
                <a16:creationId xmlns:a16="http://schemas.microsoft.com/office/drawing/2014/main" id="{31505308-588B-8BCA-D163-0CB4549F9FE7}"/>
              </a:ext>
            </a:extLst>
          </p:cNvPr>
          <p:cNvSpPr txBox="1"/>
          <p:nvPr/>
        </p:nvSpPr>
        <p:spPr>
          <a:xfrm>
            <a:off x="5262562" y="6211966"/>
            <a:ext cx="1990725" cy="369332"/>
          </a:xfrm>
          <a:prstGeom prst="rect">
            <a:avLst/>
          </a:prstGeom>
          <a:solidFill>
            <a:srgbClr val="00B05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M" sz="1800" b="1" i="0" u="none" strike="noStrike" kern="1200" cap="none" spc="0" normalizeH="0" baseline="0" noProof="0" dirty="0">
                <a:ln>
                  <a:noFill/>
                </a:ln>
                <a:solidFill>
                  <a:prstClr val="white"/>
                </a:solidFill>
                <a:effectLst/>
                <a:uLnTx/>
                <a:uFillTx/>
                <a:latin typeface="Calibri" panose="020F0502020204030204"/>
                <a:ea typeface="+mn-ea"/>
                <a:cs typeface="+mn-cs"/>
              </a:rPr>
              <a:t>DORIS</a:t>
            </a:r>
          </a:p>
        </p:txBody>
      </p:sp>
      <p:cxnSp>
        <p:nvCxnSpPr>
          <p:cNvPr id="13" name="Connecteur droit avec flèche 12">
            <a:extLst>
              <a:ext uri="{FF2B5EF4-FFF2-40B4-BE49-F238E27FC236}">
                <a16:creationId xmlns:a16="http://schemas.microsoft.com/office/drawing/2014/main" id="{36009ED1-58F3-C3C5-8509-360B3A5B1B0E}"/>
              </a:ext>
            </a:extLst>
          </p:cNvPr>
          <p:cNvCxnSpPr/>
          <p:nvPr/>
        </p:nvCxnSpPr>
        <p:spPr>
          <a:xfrm flipV="1">
            <a:off x="6319837" y="5655707"/>
            <a:ext cx="0" cy="45243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7" name="ZoneTexte 16">
            <a:extLst>
              <a:ext uri="{FF2B5EF4-FFF2-40B4-BE49-F238E27FC236}">
                <a16:creationId xmlns:a16="http://schemas.microsoft.com/office/drawing/2014/main" id="{340069F5-3A13-9B66-9B71-1A50481BEC0B}"/>
              </a:ext>
            </a:extLst>
          </p:cNvPr>
          <p:cNvSpPr txBox="1"/>
          <p:nvPr/>
        </p:nvSpPr>
        <p:spPr>
          <a:xfrm>
            <a:off x="685800" y="982960"/>
            <a:ext cx="11029950"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Integration with existing tools, in particular the DHIS2: either automatic completion or preference control (to leave the physician free to choose)</a:t>
            </a:r>
            <a:endParaRPr kumimoji="0" lang="fr-CM"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753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D09F1A-4C05-6AFB-D46E-91E6C5674F80}"/>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C1CA9F-7041-6C66-2E27-44E67B451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7F34CE8D-DF92-1984-77FE-5A252BAAD9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92E3CF4-487E-6D01-238C-F426157BBB07}"/>
              </a:ext>
            </a:extLst>
          </p:cNvPr>
          <p:cNvSpPr>
            <a:spLocks noGrp="1"/>
          </p:cNvSpPr>
          <p:nvPr>
            <p:ph type="title"/>
          </p:nvPr>
        </p:nvSpPr>
        <p:spPr>
          <a:xfrm>
            <a:off x="1389278" y="1233241"/>
            <a:ext cx="3240506" cy="4064628"/>
          </a:xfrm>
        </p:spPr>
        <p:txBody>
          <a:bodyPr>
            <a:normAutofit/>
          </a:bodyPr>
          <a:lstStyle/>
          <a:p>
            <a:r>
              <a:rPr lang="en-US" b="1">
                <a:solidFill>
                  <a:srgbClr val="FFFFFF"/>
                </a:solidFill>
              </a:rPr>
              <a:t>Technical Resources available</a:t>
            </a:r>
            <a:endParaRPr lang="en-GB" b="1">
              <a:solidFill>
                <a:srgbClr val="FFFFFF"/>
              </a:solidFill>
            </a:endParaRPr>
          </a:p>
        </p:txBody>
      </p:sp>
      <p:sp>
        <p:nvSpPr>
          <p:cNvPr id="12" name="Freeform: Shape 11">
            <a:extLst>
              <a:ext uri="{FF2B5EF4-FFF2-40B4-BE49-F238E27FC236}">
                <a16:creationId xmlns:a16="http://schemas.microsoft.com/office/drawing/2014/main" id="{2EF40349-B2FC-0A97-DC4A-1D7774A882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23086085-F722-60A0-7DD8-D2AB28FFCB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7D228224-4EA1-1AC5-8A42-90E6C8F94D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E521B7A-C912-F5D4-D955-6BDA0FDF6317}"/>
              </a:ext>
            </a:extLst>
          </p:cNvPr>
          <p:cNvSpPr>
            <a:spLocks noGrp="1"/>
          </p:cNvSpPr>
          <p:nvPr>
            <p:ph idx="1"/>
          </p:nvPr>
        </p:nvSpPr>
        <p:spPr>
          <a:xfrm>
            <a:off x="6096000" y="820880"/>
            <a:ext cx="5257799" cy="4889350"/>
          </a:xfrm>
        </p:spPr>
        <p:txBody>
          <a:bodyPr anchor="t">
            <a:normAutofit/>
          </a:bodyPr>
          <a:lstStyle/>
          <a:p>
            <a:pPr marL="0" indent="0">
              <a:buNone/>
            </a:pPr>
            <a:endParaRPr lang="en-GB" sz="2000" b="0" i="0" u="none" strike="noStrike" dirty="0">
              <a:effectLst/>
              <a:latin typeface="Noto Sans" panose="020B0502040504020204" pitchFamily="34" charset="0"/>
              <a:hlinkClick r:id="rId2"/>
            </a:endParaRPr>
          </a:p>
          <a:p>
            <a:pPr>
              <a:buFont typeface="Arial" panose="020B0604020202020204" pitchFamily="34" charset="0"/>
              <a:buChar char="•"/>
            </a:pPr>
            <a:r>
              <a:rPr lang="en-GB" sz="2000" b="0" i="0" u="none" strike="noStrike" dirty="0">
                <a:effectLst/>
                <a:latin typeface="Noto Sans" panose="020B0502040504020204" pitchFamily="34" charset="0"/>
                <a:hlinkClick r:id="rId2"/>
              </a:rPr>
              <a:t>Data collection and analysis tools</a:t>
            </a:r>
            <a:endParaRPr lang="en-GB" sz="2000" b="0" i="0" u="none" strike="noStrike" dirty="0">
              <a:effectLst/>
              <a:latin typeface="Noto Sans" panose="020B0502040504020204" pitchFamily="34" charset="0"/>
            </a:endParaRPr>
          </a:p>
          <a:p>
            <a:pPr>
              <a:buFont typeface="Arial" panose="020B0604020202020204" pitchFamily="34" charset="0"/>
              <a:buChar char="•"/>
            </a:pPr>
            <a:endParaRPr lang="en-GB" sz="2000" b="0" i="0" dirty="0">
              <a:effectLst/>
              <a:latin typeface="Noto Sans" panose="020B0502040504020204" pitchFamily="34" charset="0"/>
            </a:endParaRPr>
          </a:p>
          <a:p>
            <a:pPr>
              <a:buFont typeface="Arial" panose="020B0604020202020204" pitchFamily="34" charset="0"/>
              <a:buChar char="•"/>
            </a:pPr>
            <a:r>
              <a:rPr lang="en-GB" sz="2000" b="0" i="0" u="none" strike="noStrike" dirty="0">
                <a:effectLst/>
                <a:latin typeface="Noto Sans" panose="020B0502040504020204" pitchFamily="34" charset="0"/>
                <a:hlinkClick r:id="rId3"/>
              </a:rPr>
              <a:t>Civil registration and vital statistics (CRVS)</a:t>
            </a:r>
            <a:endParaRPr lang="en-GB" sz="2000" b="0" i="0" u="none" strike="noStrike" dirty="0">
              <a:effectLst/>
              <a:latin typeface="Noto Sans" panose="020B0502040504020204" pitchFamily="34" charset="0"/>
            </a:endParaRPr>
          </a:p>
          <a:p>
            <a:pPr>
              <a:buFont typeface="Arial" panose="020B0604020202020204" pitchFamily="34" charset="0"/>
              <a:buChar char="•"/>
            </a:pPr>
            <a:endParaRPr lang="en-GB" sz="2000" b="0" i="0" dirty="0">
              <a:effectLst/>
              <a:latin typeface="Noto Sans" panose="020B0502040504020204" pitchFamily="34" charset="0"/>
            </a:endParaRPr>
          </a:p>
          <a:p>
            <a:r>
              <a:rPr lang="en-GB" sz="2000" b="1" i="0" u="sng" strike="noStrike" dirty="0">
                <a:effectLst/>
                <a:latin typeface="Noto Sans" panose="020B0502040504020204" pitchFamily="34" charset="0"/>
                <a:hlinkClick r:id="rId4"/>
              </a:rPr>
              <a:t>Data quality assurance (DQA) - World Health Organization (WHO)</a:t>
            </a:r>
            <a:endParaRPr lang="en-GB" sz="2000" b="1" i="0" u="sng" strike="noStrike" dirty="0">
              <a:effectLst/>
              <a:latin typeface="Noto Sans" panose="020B0502040504020204" pitchFamily="34" charset="0"/>
            </a:endParaRPr>
          </a:p>
          <a:p>
            <a:endParaRPr lang="en-GB" sz="2000" b="1" i="0" dirty="0">
              <a:effectLst/>
              <a:latin typeface="Noto Sans" panose="020B0502040504020204" pitchFamily="34" charset="0"/>
            </a:endParaRPr>
          </a:p>
          <a:p>
            <a:r>
              <a:rPr lang="en-GB" sz="2000" b="1" i="0" dirty="0">
                <a:effectLst/>
                <a:latin typeface="Noto Sans" panose="020B0502040504020204" pitchFamily="34" charset="0"/>
              </a:rPr>
              <a:t>2022 WHO verbal autopsy instrument</a:t>
            </a:r>
          </a:p>
          <a:p>
            <a:endParaRPr lang="en-GB" sz="2000" b="1" i="0" dirty="0">
              <a:effectLst/>
              <a:latin typeface="Noto Sans" panose="020B0502040504020204" pitchFamily="34" charset="0"/>
            </a:endParaRPr>
          </a:p>
          <a:p>
            <a:r>
              <a:rPr lang="en-GB" sz="2000" b="1" dirty="0">
                <a:latin typeface="Noto Sans" panose="020B0502040504020204" pitchFamily="34" charset="0"/>
              </a:rPr>
              <a:t>WHO 2016 medical certificate of cause of death </a:t>
            </a:r>
            <a:endParaRPr lang="en-GB" sz="2000" b="1" i="0" dirty="0">
              <a:effectLst/>
              <a:latin typeface="Noto Sans" panose="020B0502040504020204" pitchFamily="34" charset="0"/>
            </a:endParaRPr>
          </a:p>
          <a:p>
            <a:pPr marL="514350" indent="-514350">
              <a:buFont typeface="+mj-lt"/>
              <a:buAutoNum type="arabicPeriod"/>
            </a:pPr>
            <a:endParaRPr lang="en-GB" sz="2000" b="1" i="0" u="sng" strike="noStrike" dirty="0">
              <a:effectLst/>
              <a:latin typeface="Noto Sans" panose="020B0502040504020204" pitchFamily="34" charset="0"/>
              <a:hlinkClick r:id="rId5"/>
            </a:endParaRPr>
          </a:p>
          <a:p>
            <a:pPr marL="514350" indent="-514350">
              <a:buFont typeface="+mj-lt"/>
              <a:buAutoNum type="arabicPeriod"/>
            </a:pPr>
            <a:endParaRPr lang="en-US" sz="2000" dirty="0"/>
          </a:p>
          <a:p>
            <a:pPr marL="514350" indent="-514350">
              <a:buFont typeface="+mj-lt"/>
              <a:buAutoNum type="arabicPeriod"/>
            </a:pPr>
            <a:endParaRPr lang="en-US" sz="2000" dirty="0"/>
          </a:p>
          <a:p>
            <a:pPr marL="0" indent="0">
              <a:buNone/>
            </a:pPr>
            <a:endParaRPr lang="en-US" sz="2000" dirty="0"/>
          </a:p>
          <a:p>
            <a:pPr marL="0" indent="0">
              <a:buNone/>
            </a:pPr>
            <a:endParaRPr lang="en-US" sz="2000" dirty="0"/>
          </a:p>
        </p:txBody>
      </p:sp>
      <p:sp>
        <p:nvSpPr>
          <p:cNvPr id="18" name="Freeform: Shape 17">
            <a:extLst>
              <a:ext uri="{FF2B5EF4-FFF2-40B4-BE49-F238E27FC236}">
                <a16:creationId xmlns:a16="http://schemas.microsoft.com/office/drawing/2014/main" id="{9CD21050-DF59-14BE-610F-A4C9EDE60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823B4A1D-D388-13BA-F699-03690839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ABE3E33D-5FC3-EBB4-29FE-45A3C379B0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8010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527FCEA-6143-4C5E-8C45-8AC9237AD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A9F23AD-7A55-49F3-A3EC-743F47F36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6741849"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7D9F91F-72C9-4DB9-ABD0-A8180D826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48006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E016956-CE9F-4946-8834-A8BC3529D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60367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A551155-118D-408A-B626-9634FD46FDFE}"/>
              </a:ext>
            </a:extLst>
          </p:cNvPr>
          <p:cNvPicPr>
            <a:picLocks noChangeAspect="1"/>
          </p:cNvPicPr>
          <p:nvPr/>
        </p:nvPicPr>
        <p:blipFill>
          <a:blip r:embed="rId2"/>
          <a:stretch>
            <a:fillRect/>
          </a:stretch>
        </p:blipFill>
        <p:spPr>
          <a:xfrm>
            <a:off x="8365616" y="2664822"/>
            <a:ext cx="2565240" cy="359687"/>
          </a:xfrm>
          <a:prstGeom prst="rect">
            <a:avLst/>
          </a:prstGeom>
        </p:spPr>
      </p:pic>
      <p:pic>
        <p:nvPicPr>
          <p:cNvPr id="3" name="Picture 2">
            <a:extLst>
              <a:ext uri="{FF2B5EF4-FFF2-40B4-BE49-F238E27FC236}">
                <a16:creationId xmlns:a16="http://schemas.microsoft.com/office/drawing/2014/main" id="{A3627542-7EE4-4F0B-ADB4-4325DF4BDF03}"/>
              </a:ext>
            </a:extLst>
          </p:cNvPr>
          <p:cNvPicPr>
            <a:picLocks noChangeAspect="1"/>
          </p:cNvPicPr>
          <p:nvPr/>
        </p:nvPicPr>
        <p:blipFill>
          <a:blip r:embed="rId3"/>
          <a:stretch>
            <a:fillRect/>
          </a:stretch>
        </p:blipFill>
        <p:spPr>
          <a:xfrm>
            <a:off x="9099056" y="4438763"/>
            <a:ext cx="1034893" cy="349303"/>
          </a:xfrm>
          <a:prstGeom prst="rect">
            <a:avLst/>
          </a:prstGeom>
        </p:spPr>
      </p:pic>
      <p:pic>
        <p:nvPicPr>
          <p:cNvPr id="4" name="Picture 3">
            <a:extLst>
              <a:ext uri="{FF2B5EF4-FFF2-40B4-BE49-F238E27FC236}">
                <a16:creationId xmlns:a16="http://schemas.microsoft.com/office/drawing/2014/main" id="{D3BFC554-EEE8-4BC9-83E6-50F6AC07FF47}"/>
              </a:ext>
            </a:extLst>
          </p:cNvPr>
          <p:cNvPicPr>
            <a:picLocks noChangeAspect="1"/>
          </p:cNvPicPr>
          <p:nvPr/>
        </p:nvPicPr>
        <p:blipFill>
          <a:blip r:embed="rId4"/>
          <a:stretch>
            <a:fillRect/>
          </a:stretch>
        </p:blipFill>
        <p:spPr>
          <a:xfrm>
            <a:off x="8430935" y="3909343"/>
            <a:ext cx="1936895" cy="379671"/>
          </a:xfrm>
          <a:prstGeom prst="rect">
            <a:avLst/>
          </a:prstGeom>
        </p:spPr>
      </p:pic>
      <p:pic>
        <p:nvPicPr>
          <p:cNvPr id="6" name="Picture 5">
            <a:extLst>
              <a:ext uri="{FF2B5EF4-FFF2-40B4-BE49-F238E27FC236}">
                <a16:creationId xmlns:a16="http://schemas.microsoft.com/office/drawing/2014/main" id="{1700E5A7-DD49-42F7-A251-7A3ABDAF0828}"/>
              </a:ext>
            </a:extLst>
          </p:cNvPr>
          <p:cNvPicPr>
            <a:picLocks noChangeAspect="1"/>
          </p:cNvPicPr>
          <p:nvPr/>
        </p:nvPicPr>
        <p:blipFill>
          <a:blip r:embed="rId5"/>
          <a:stretch>
            <a:fillRect/>
          </a:stretch>
        </p:blipFill>
        <p:spPr>
          <a:xfrm>
            <a:off x="8126715" y="2154555"/>
            <a:ext cx="591683" cy="343188"/>
          </a:xfrm>
          <a:prstGeom prst="rect">
            <a:avLst/>
          </a:prstGeom>
        </p:spPr>
      </p:pic>
      <p:pic>
        <p:nvPicPr>
          <p:cNvPr id="8" name="Picture 7">
            <a:extLst>
              <a:ext uri="{FF2B5EF4-FFF2-40B4-BE49-F238E27FC236}">
                <a16:creationId xmlns:a16="http://schemas.microsoft.com/office/drawing/2014/main" id="{B6BA8FC1-072E-4075-9824-9F5CEEAF8F21}"/>
              </a:ext>
            </a:extLst>
          </p:cNvPr>
          <p:cNvPicPr>
            <a:picLocks noChangeAspect="1"/>
          </p:cNvPicPr>
          <p:nvPr/>
        </p:nvPicPr>
        <p:blipFill>
          <a:blip r:embed="rId6"/>
          <a:stretch>
            <a:fillRect/>
          </a:stretch>
        </p:blipFill>
        <p:spPr>
          <a:xfrm>
            <a:off x="10225218" y="1571565"/>
            <a:ext cx="812881" cy="363216"/>
          </a:xfrm>
          <a:prstGeom prst="rect">
            <a:avLst/>
          </a:prstGeom>
        </p:spPr>
      </p:pic>
      <p:pic>
        <p:nvPicPr>
          <p:cNvPr id="9" name="Picture 8">
            <a:extLst>
              <a:ext uri="{FF2B5EF4-FFF2-40B4-BE49-F238E27FC236}">
                <a16:creationId xmlns:a16="http://schemas.microsoft.com/office/drawing/2014/main" id="{C50BF4B6-953B-41BA-B79C-01EA883B57D4}"/>
              </a:ext>
            </a:extLst>
          </p:cNvPr>
          <p:cNvPicPr>
            <a:picLocks noChangeAspect="1"/>
          </p:cNvPicPr>
          <p:nvPr/>
        </p:nvPicPr>
        <p:blipFill>
          <a:blip r:embed="rId7"/>
          <a:stretch>
            <a:fillRect/>
          </a:stretch>
        </p:blipFill>
        <p:spPr>
          <a:xfrm>
            <a:off x="10204052" y="4336028"/>
            <a:ext cx="1228229" cy="469776"/>
          </a:xfrm>
          <a:prstGeom prst="rect">
            <a:avLst/>
          </a:prstGeom>
        </p:spPr>
      </p:pic>
      <p:pic>
        <p:nvPicPr>
          <p:cNvPr id="10" name="Picture 9">
            <a:extLst>
              <a:ext uri="{FF2B5EF4-FFF2-40B4-BE49-F238E27FC236}">
                <a16:creationId xmlns:a16="http://schemas.microsoft.com/office/drawing/2014/main" id="{18291BB5-2681-4B0D-BE06-1F0A51408012}"/>
              </a:ext>
            </a:extLst>
          </p:cNvPr>
          <p:cNvPicPr>
            <a:picLocks noChangeAspect="1"/>
          </p:cNvPicPr>
          <p:nvPr/>
        </p:nvPicPr>
        <p:blipFill>
          <a:blip r:embed="rId8"/>
          <a:stretch>
            <a:fillRect/>
          </a:stretch>
        </p:blipFill>
        <p:spPr>
          <a:xfrm>
            <a:off x="9837715" y="5081283"/>
            <a:ext cx="993597" cy="317084"/>
          </a:xfrm>
          <a:prstGeom prst="rect">
            <a:avLst/>
          </a:prstGeom>
        </p:spPr>
      </p:pic>
      <p:pic>
        <p:nvPicPr>
          <p:cNvPr id="11" name="Picture 10">
            <a:extLst>
              <a:ext uri="{FF2B5EF4-FFF2-40B4-BE49-F238E27FC236}">
                <a16:creationId xmlns:a16="http://schemas.microsoft.com/office/drawing/2014/main" id="{30E6404D-527F-47A0-BC19-14D9F07DBAF3}"/>
              </a:ext>
            </a:extLst>
          </p:cNvPr>
          <p:cNvPicPr>
            <a:picLocks noChangeAspect="1"/>
          </p:cNvPicPr>
          <p:nvPr/>
        </p:nvPicPr>
        <p:blipFill>
          <a:blip r:embed="rId9"/>
          <a:stretch>
            <a:fillRect/>
          </a:stretch>
        </p:blipFill>
        <p:spPr>
          <a:xfrm>
            <a:off x="8983351" y="2169058"/>
            <a:ext cx="1033104" cy="381291"/>
          </a:xfrm>
          <a:prstGeom prst="rect">
            <a:avLst/>
          </a:prstGeom>
        </p:spPr>
      </p:pic>
      <p:pic>
        <p:nvPicPr>
          <p:cNvPr id="15" name="Picture 14">
            <a:extLst>
              <a:ext uri="{FF2B5EF4-FFF2-40B4-BE49-F238E27FC236}">
                <a16:creationId xmlns:a16="http://schemas.microsoft.com/office/drawing/2014/main" id="{2B9E1DB8-8EAE-409D-85AC-CCACE75A18E5}"/>
              </a:ext>
            </a:extLst>
          </p:cNvPr>
          <p:cNvPicPr>
            <a:picLocks noChangeAspect="1"/>
          </p:cNvPicPr>
          <p:nvPr/>
        </p:nvPicPr>
        <p:blipFill>
          <a:blip r:embed="rId10"/>
          <a:stretch>
            <a:fillRect/>
          </a:stretch>
        </p:blipFill>
        <p:spPr>
          <a:xfrm>
            <a:off x="7889036" y="1415168"/>
            <a:ext cx="2119488" cy="634792"/>
          </a:xfrm>
          <a:prstGeom prst="rect">
            <a:avLst/>
          </a:prstGeom>
        </p:spPr>
      </p:pic>
      <p:pic>
        <p:nvPicPr>
          <p:cNvPr id="16" name="Picture 15">
            <a:extLst>
              <a:ext uri="{FF2B5EF4-FFF2-40B4-BE49-F238E27FC236}">
                <a16:creationId xmlns:a16="http://schemas.microsoft.com/office/drawing/2014/main" id="{D6D67CAB-AD76-4308-85DB-555B9E4C8A9B}"/>
              </a:ext>
            </a:extLst>
          </p:cNvPr>
          <p:cNvPicPr>
            <a:picLocks noChangeAspect="1"/>
          </p:cNvPicPr>
          <p:nvPr/>
        </p:nvPicPr>
        <p:blipFill>
          <a:blip r:embed="rId11"/>
          <a:stretch>
            <a:fillRect/>
          </a:stretch>
        </p:blipFill>
        <p:spPr>
          <a:xfrm>
            <a:off x="10665903" y="1985341"/>
            <a:ext cx="642457" cy="641250"/>
          </a:xfrm>
          <a:prstGeom prst="rect">
            <a:avLst/>
          </a:prstGeom>
        </p:spPr>
      </p:pic>
      <p:pic>
        <p:nvPicPr>
          <p:cNvPr id="18" name="Picture 17">
            <a:extLst>
              <a:ext uri="{FF2B5EF4-FFF2-40B4-BE49-F238E27FC236}">
                <a16:creationId xmlns:a16="http://schemas.microsoft.com/office/drawing/2014/main" id="{4E451EF9-E6E0-4A0B-9DCB-775C277B8C17}"/>
              </a:ext>
            </a:extLst>
          </p:cNvPr>
          <p:cNvPicPr>
            <a:picLocks noChangeAspect="1"/>
          </p:cNvPicPr>
          <p:nvPr/>
        </p:nvPicPr>
        <p:blipFill>
          <a:blip r:embed="rId12"/>
          <a:stretch>
            <a:fillRect/>
          </a:stretch>
        </p:blipFill>
        <p:spPr>
          <a:xfrm>
            <a:off x="8264556" y="864847"/>
            <a:ext cx="1676856" cy="410659"/>
          </a:xfrm>
          <a:prstGeom prst="rect">
            <a:avLst/>
          </a:prstGeom>
        </p:spPr>
      </p:pic>
      <p:pic>
        <p:nvPicPr>
          <p:cNvPr id="19" name="Picture 18">
            <a:extLst>
              <a:ext uri="{FF2B5EF4-FFF2-40B4-BE49-F238E27FC236}">
                <a16:creationId xmlns:a16="http://schemas.microsoft.com/office/drawing/2014/main" id="{CEB35E08-E0A1-4AD5-B890-AE717BE8B215}"/>
              </a:ext>
            </a:extLst>
          </p:cNvPr>
          <p:cNvPicPr>
            <a:picLocks noChangeAspect="1"/>
          </p:cNvPicPr>
          <p:nvPr/>
        </p:nvPicPr>
        <p:blipFill>
          <a:blip r:embed="rId13"/>
          <a:stretch>
            <a:fillRect/>
          </a:stretch>
        </p:blipFill>
        <p:spPr>
          <a:xfrm>
            <a:off x="9974968" y="890189"/>
            <a:ext cx="889900" cy="339010"/>
          </a:xfrm>
          <a:prstGeom prst="rect">
            <a:avLst/>
          </a:prstGeom>
        </p:spPr>
      </p:pic>
      <p:pic>
        <p:nvPicPr>
          <p:cNvPr id="5" name="Picture 4">
            <a:extLst>
              <a:ext uri="{FF2B5EF4-FFF2-40B4-BE49-F238E27FC236}">
                <a16:creationId xmlns:a16="http://schemas.microsoft.com/office/drawing/2014/main" id="{2A52C0C0-0D93-4812-ACED-5ABFA30A532D}"/>
              </a:ext>
            </a:extLst>
          </p:cNvPr>
          <p:cNvPicPr>
            <a:picLocks noChangeAspect="1"/>
          </p:cNvPicPr>
          <p:nvPr/>
        </p:nvPicPr>
        <p:blipFill>
          <a:blip r:embed="rId14"/>
          <a:stretch>
            <a:fillRect/>
          </a:stretch>
        </p:blipFill>
        <p:spPr>
          <a:xfrm>
            <a:off x="7785435" y="4453190"/>
            <a:ext cx="1192600" cy="391394"/>
          </a:xfrm>
          <a:prstGeom prst="rect">
            <a:avLst/>
          </a:prstGeom>
        </p:spPr>
      </p:pic>
      <p:pic>
        <p:nvPicPr>
          <p:cNvPr id="13" name="Picture 12">
            <a:extLst>
              <a:ext uri="{FF2B5EF4-FFF2-40B4-BE49-F238E27FC236}">
                <a16:creationId xmlns:a16="http://schemas.microsoft.com/office/drawing/2014/main" id="{48A809B1-A5D4-42DF-9532-BF72C4A1645B}"/>
              </a:ext>
            </a:extLst>
          </p:cNvPr>
          <p:cNvPicPr>
            <a:picLocks noChangeAspect="1"/>
          </p:cNvPicPr>
          <p:nvPr/>
        </p:nvPicPr>
        <p:blipFill>
          <a:blip r:embed="rId15"/>
          <a:stretch>
            <a:fillRect/>
          </a:stretch>
        </p:blipFill>
        <p:spPr>
          <a:xfrm>
            <a:off x="10199990" y="2000859"/>
            <a:ext cx="325841" cy="612053"/>
          </a:xfrm>
          <a:prstGeom prst="rect">
            <a:avLst/>
          </a:prstGeom>
        </p:spPr>
      </p:pic>
      <p:pic>
        <p:nvPicPr>
          <p:cNvPr id="14" name="Picture 13">
            <a:extLst>
              <a:ext uri="{FF2B5EF4-FFF2-40B4-BE49-F238E27FC236}">
                <a16:creationId xmlns:a16="http://schemas.microsoft.com/office/drawing/2014/main" id="{5E0A4D6B-685E-4611-8679-AF437695DE0D}"/>
              </a:ext>
            </a:extLst>
          </p:cNvPr>
          <p:cNvPicPr>
            <a:picLocks noChangeAspect="1"/>
          </p:cNvPicPr>
          <p:nvPr/>
        </p:nvPicPr>
        <p:blipFill>
          <a:blip r:embed="rId16"/>
          <a:stretch>
            <a:fillRect/>
          </a:stretch>
        </p:blipFill>
        <p:spPr>
          <a:xfrm>
            <a:off x="8326503" y="5066317"/>
            <a:ext cx="1192601" cy="306038"/>
          </a:xfrm>
          <a:prstGeom prst="rect">
            <a:avLst/>
          </a:prstGeom>
        </p:spPr>
      </p:pic>
      <p:pic>
        <p:nvPicPr>
          <p:cNvPr id="20" name="Picture 19" descr="A logo with text and people in a circle&#10;&#10;Description automatically generated">
            <a:extLst>
              <a:ext uri="{FF2B5EF4-FFF2-40B4-BE49-F238E27FC236}">
                <a16:creationId xmlns:a16="http://schemas.microsoft.com/office/drawing/2014/main" id="{9679FBB4-7AD9-427B-6E93-370825E99DB2}"/>
              </a:ext>
            </a:extLst>
          </p:cNvPr>
          <p:cNvPicPr>
            <a:picLocks noChangeAspect="1"/>
          </p:cNvPicPr>
          <p:nvPr/>
        </p:nvPicPr>
        <p:blipFill>
          <a:blip r:embed="rId17"/>
          <a:stretch>
            <a:fillRect/>
          </a:stretch>
        </p:blipFill>
        <p:spPr>
          <a:xfrm>
            <a:off x="725401" y="2039139"/>
            <a:ext cx="4045639" cy="1665851"/>
          </a:xfrm>
          <a:prstGeom prst="rect">
            <a:avLst/>
          </a:prstGeom>
        </p:spPr>
      </p:pic>
      <p:pic>
        <p:nvPicPr>
          <p:cNvPr id="21" name="Picture 20" descr="A close-up of text&#10;&#10;Description automatically generated">
            <a:extLst>
              <a:ext uri="{FF2B5EF4-FFF2-40B4-BE49-F238E27FC236}">
                <a16:creationId xmlns:a16="http://schemas.microsoft.com/office/drawing/2014/main" id="{5836CDC7-60A4-5FCB-5CC8-938A299DF259}"/>
              </a:ext>
            </a:extLst>
          </p:cNvPr>
          <p:cNvPicPr>
            <a:picLocks noChangeAspect="1"/>
          </p:cNvPicPr>
          <p:nvPr/>
        </p:nvPicPr>
        <p:blipFill>
          <a:blip r:embed="rId18"/>
          <a:stretch>
            <a:fillRect/>
          </a:stretch>
        </p:blipFill>
        <p:spPr>
          <a:xfrm>
            <a:off x="2262106" y="2872064"/>
            <a:ext cx="4045639" cy="1552528"/>
          </a:xfrm>
          <a:prstGeom prst="rect">
            <a:avLst/>
          </a:prstGeom>
        </p:spPr>
      </p:pic>
      <p:graphicFrame>
        <p:nvGraphicFramePr>
          <p:cNvPr id="22" name="Table 21">
            <a:extLst>
              <a:ext uri="{FF2B5EF4-FFF2-40B4-BE49-F238E27FC236}">
                <a16:creationId xmlns:a16="http://schemas.microsoft.com/office/drawing/2014/main" id="{BF7956AC-9967-2191-D1FD-1D77400BC874}"/>
              </a:ext>
            </a:extLst>
          </p:cNvPr>
          <p:cNvGraphicFramePr>
            <a:graphicFrameLocks noGrp="1"/>
          </p:cNvGraphicFramePr>
          <p:nvPr>
            <p:extLst>
              <p:ext uri="{D42A27DB-BD31-4B8C-83A1-F6EECF244321}">
                <p14:modId xmlns:p14="http://schemas.microsoft.com/office/powerpoint/2010/main" val="3792219567"/>
              </p:ext>
            </p:extLst>
          </p:nvPr>
        </p:nvGraphicFramePr>
        <p:xfrm>
          <a:off x="477012" y="4479252"/>
          <a:ext cx="6741849" cy="370840"/>
        </p:xfrm>
        <a:graphic>
          <a:graphicData uri="http://schemas.openxmlformats.org/drawingml/2006/table">
            <a:tbl>
              <a:tblPr firstRow="1" bandRow="1">
                <a:tableStyleId>{5C22544A-7EE6-4342-B048-85BDC9FD1C3A}</a:tableStyleId>
              </a:tblPr>
              <a:tblGrid>
                <a:gridCol w="6741849">
                  <a:extLst>
                    <a:ext uri="{9D8B030D-6E8A-4147-A177-3AD203B41FA5}">
                      <a16:colId xmlns:a16="http://schemas.microsoft.com/office/drawing/2014/main" val="1751501259"/>
                    </a:ext>
                  </a:extLst>
                </a:gridCol>
              </a:tblGrid>
              <a:tr h="370840">
                <a:tc>
                  <a:txBody>
                    <a:bodyPr/>
                    <a:lstStyle/>
                    <a:p>
                      <a:endParaRPr lang="en-GB" dirty="0"/>
                    </a:p>
                  </a:txBody>
                  <a:tcPr>
                    <a:solidFill>
                      <a:schemeClr val="accent2"/>
                    </a:solidFill>
                  </a:tcPr>
                </a:tc>
                <a:extLst>
                  <a:ext uri="{0D108BD9-81ED-4DB2-BD59-A6C34878D82A}">
                    <a16:rowId xmlns:a16="http://schemas.microsoft.com/office/drawing/2014/main" val="2128909688"/>
                  </a:ext>
                </a:extLst>
              </a:tr>
            </a:tbl>
          </a:graphicData>
        </a:graphic>
      </p:graphicFrame>
    </p:spTree>
    <p:extLst>
      <p:ext uri="{BB962C8B-B14F-4D97-AF65-F5344CB8AC3E}">
        <p14:creationId xmlns:p14="http://schemas.microsoft.com/office/powerpoint/2010/main" val="642096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37E0289-8148-42E8-8835-AB53E5D0C6B7}"/>
              </a:ext>
            </a:extLst>
          </p:cNvPr>
          <p:cNvSpPr>
            <a:spLocks noGrp="1"/>
          </p:cNvSpPr>
          <p:nvPr>
            <p:ph type="ctrTitle"/>
          </p:nvPr>
        </p:nvSpPr>
        <p:spPr>
          <a:xfrm>
            <a:off x="811037" y="2747124"/>
            <a:ext cx="10566878" cy="1665851"/>
          </a:xfrm>
        </p:spPr>
        <p:txBody>
          <a:bodyPr anchor="b">
            <a:normAutofit fontScale="90000"/>
          </a:bodyPr>
          <a:lstStyle/>
          <a:p>
            <a:r>
              <a:rPr lang="en-GB" sz="4400" b="1" dirty="0">
                <a:solidFill>
                  <a:schemeClr val="accent2"/>
                </a:solidFill>
              </a:rPr>
              <a:t>Strengthening collection of cause of death information</a:t>
            </a:r>
            <a:br>
              <a:rPr lang="en-US" sz="4400" dirty="0"/>
            </a:br>
            <a:endParaRPr lang="en-GB" sz="4400" dirty="0"/>
          </a:p>
        </p:txBody>
      </p:sp>
      <p:sp>
        <p:nvSpPr>
          <p:cNvPr id="11" name="Subtitle 10">
            <a:extLst>
              <a:ext uri="{FF2B5EF4-FFF2-40B4-BE49-F238E27FC236}">
                <a16:creationId xmlns:a16="http://schemas.microsoft.com/office/drawing/2014/main" id="{B0536619-C042-4C18-8263-C192E23C2C6F}"/>
              </a:ext>
            </a:extLst>
          </p:cNvPr>
          <p:cNvSpPr>
            <a:spLocks noGrp="1"/>
          </p:cNvSpPr>
          <p:nvPr>
            <p:ph type="subTitle" idx="1"/>
          </p:nvPr>
        </p:nvSpPr>
        <p:spPr>
          <a:xfrm>
            <a:off x="2625414" y="4360367"/>
            <a:ext cx="5780999" cy="1620824"/>
          </a:xfrm>
        </p:spPr>
        <p:txBody>
          <a:bodyPr anchor="t">
            <a:noAutofit/>
          </a:bodyPr>
          <a:lstStyle/>
          <a:p>
            <a:r>
              <a:rPr lang="en-US" sz="2800" b="1" dirty="0"/>
              <a:t>Name of presenter</a:t>
            </a:r>
            <a:r>
              <a:rPr lang="en-US" sz="2800" dirty="0"/>
              <a:t>: James Mwanza </a:t>
            </a:r>
          </a:p>
          <a:p>
            <a:endParaRPr lang="en-US" sz="2800" dirty="0"/>
          </a:p>
          <a:p>
            <a:r>
              <a:rPr lang="en-US" sz="2800" dirty="0"/>
              <a:t>Vital Strategies </a:t>
            </a:r>
          </a:p>
        </p:txBody>
      </p:sp>
      <p:pic>
        <p:nvPicPr>
          <p:cNvPr id="17" name="Picture 16" descr="A logo with text and people in a circle&#10;&#10;Description automatically generated">
            <a:extLst>
              <a:ext uri="{FF2B5EF4-FFF2-40B4-BE49-F238E27FC236}">
                <a16:creationId xmlns:a16="http://schemas.microsoft.com/office/drawing/2014/main" id="{A36AE2AC-D5D4-4600-A046-3BC0985245F4}"/>
              </a:ext>
            </a:extLst>
          </p:cNvPr>
          <p:cNvPicPr>
            <a:picLocks noChangeAspect="1"/>
          </p:cNvPicPr>
          <p:nvPr/>
        </p:nvPicPr>
        <p:blipFill>
          <a:blip r:embed="rId2"/>
          <a:stretch>
            <a:fillRect/>
          </a:stretch>
        </p:blipFill>
        <p:spPr>
          <a:xfrm>
            <a:off x="125789" y="454347"/>
            <a:ext cx="4045639" cy="1665851"/>
          </a:xfrm>
          <a:prstGeom prst="rect">
            <a:avLst/>
          </a:prstGeom>
        </p:spPr>
      </p:pic>
      <p:graphicFrame>
        <p:nvGraphicFramePr>
          <p:cNvPr id="2" name="Table 1">
            <a:extLst>
              <a:ext uri="{FF2B5EF4-FFF2-40B4-BE49-F238E27FC236}">
                <a16:creationId xmlns:a16="http://schemas.microsoft.com/office/drawing/2014/main" id="{3BB4A5F2-B1F7-7303-DEE4-65E90F599601}"/>
              </a:ext>
            </a:extLst>
          </p:cNvPr>
          <p:cNvGraphicFramePr>
            <a:graphicFrameLocks noGrp="1"/>
          </p:cNvGraphicFramePr>
          <p:nvPr/>
        </p:nvGraphicFramePr>
        <p:xfrm>
          <a:off x="0" y="2074186"/>
          <a:ext cx="6741849" cy="370840"/>
        </p:xfrm>
        <a:graphic>
          <a:graphicData uri="http://schemas.openxmlformats.org/drawingml/2006/table">
            <a:tbl>
              <a:tblPr firstRow="1" bandRow="1">
                <a:tableStyleId>{5C22544A-7EE6-4342-B048-85BDC9FD1C3A}</a:tableStyleId>
              </a:tblPr>
              <a:tblGrid>
                <a:gridCol w="6741849">
                  <a:extLst>
                    <a:ext uri="{9D8B030D-6E8A-4147-A177-3AD203B41FA5}">
                      <a16:colId xmlns:a16="http://schemas.microsoft.com/office/drawing/2014/main" val="1751501259"/>
                    </a:ext>
                  </a:extLst>
                </a:gridCol>
              </a:tblGrid>
              <a:tr h="370840">
                <a:tc>
                  <a:txBody>
                    <a:bodyPr/>
                    <a:lstStyle/>
                    <a:p>
                      <a:endParaRPr lang="en-GB" dirty="0"/>
                    </a:p>
                  </a:txBody>
                  <a:tcPr>
                    <a:solidFill>
                      <a:schemeClr val="accent2"/>
                    </a:solidFill>
                  </a:tcPr>
                </a:tc>
                <a:extLst>
                  <a:ext uri="{0D108BD9-81ED-4DB2-BD59-A6C34878D82A}">
                    <a16:rowId xmlns:a16="http://schemas.microsoft.com/office/drawing/2014/main" val="2128909688"/>
                  </a:ext>
                </a:extLst>
              </a:tr>
            </a:tbl>
          </a:graphicData>
        </a:graphic>
      </p:graphicFrame>
    </p:spTree>
    <p:extLst>
      <p:ext uri="{BB962C8B-B14F-4D97-AF65-F5344CB8AC3E}">
        <p14:creationId xmlns:p14="http://schemas.microsoft.com/office/powerpoint/2010/main" val="1511015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C3090D7-6CEE-F475-DF16-38AEEBD09205}"/>
              </a:ext>
            </a:extLst>
          </p:cNvPr>
          <p:cNvPicPr>
            <a:picLocks noChangeAspect="1"/>
          </p:cNvPicPr>
          <p:nvPr/>
        </p:nvPicPr>
        <p:blipFill>
          <a:blip r:embed="rId3"/>
          <a:stretch>
            <a:fillRect/>
          </a:stretch>
        </p:blipFill>
        <p:spPr>
          <a:xfrm>
            <a:off x="7150041" y="1980270"/>
            <a:ext cx="4700149" cy="4430431"/>
          </a:xfrm>
          <a:prstGeom prst="rect">
            <a:avLst/>
          </a:prstGeom>
        </p:spPr>
      </p:pic>
      <p:pic>
        <p:nvPicPr>
          <p:cNvPr id="4" name="Picture 3">
            <a:extLst>
              <a:ext uri="{FF2B5EF4-FFF2-40B4-BE49-F238E27FC236}">
                <a16:creationId xmlns:a16="http://schemas.microsoft.com/office/drawing/2014/main" id="{BAD1CD15-6BDD-6369-34C0-0E878FAD01ED}"/>
              </a:ext>
            </a:extLst>
          </p:cNvPr>
          <p:cNvPicPr>
            <a:picLocks noChangeAspect="1"/>
          </p:cNvPicPr>
          <p:nvPr/>
        </p:nvPicPr>
        <p:blipFill rotWithShape="1">
          <a:blip r:embed="rId4"/>
          <a:srcRect r="33154"/>
          <a:stretch/>
        </p:blipFill>
        <p:spPr>
          <a:xfrm>
            <a:off x="9841559" y="1098868"/>
            <a:ext cx="2171205" cy="1563647"/>
          </a:xfrm>
          <a:prstGeom prst="rect">
            <a:avLst/>
          </a:prstGeom>
          <a:ln>
            <a:noFill/>
          </a:ln>
        </p:spPr>
      </p:pic>
      <p:sp>
        <p:nvSpPr>
          <p:cNvPr id="2" name="Title 1">
            <a:extLst>
              <a:ext uri="{FF2B5EF4-FFF2-40B4-BE49-F238E27FC236}">
                <a16:creationId xmlns:a16="http://schemas.microsoft.com/office/drawing/2014/main" id="{69B944FA-D0DA-8B89-3E0A-9C1059C744B9}"/>
              </a:ext>
            </a:extLst>
          </p:cNvPr>
          <p:cNvSpPr>
            <a:spLocks noGrp="1"/>
          </p:cNvSpPr>
          <p:nvPr>
            <p:ph type="title"/>
          </p:nvPr>
        </p:nvSpPr>
        <p:spPr>
          <a:xfrm>
            <a:off x="351312" y="163247"/>
            <a:ext cx="8672969" cy="1325563"/>
          </a:xfrm>
        </p:spPr>
        <p:txBody>
          <a:bodyPr>
            <a:normAutofit fontScale="90000"/>
          </a:bodyPr>
          <a:lstStyle/>
          <a:p>
            <a:r>
              <a:rPr lang="en-SG" b="1" dirty="0">
                <a:solidFill>
                  <a:srgbClr val="00B050"/>
                </a:solidFill>
              </a:rPr>
              <a:t>Operationalizing MCCD and ICD Mortality Coding integrated in CRVS System</a:t>
            </a:r>
          </a:p>
        </p:txBody>
      </p:sp>
      <p:sp>
        <p:nvSpPr>
          <p:cNvPr id="3" name="Content Placeholder 2">
            <a:extLst>
              <a:ext uri="{FF2B5EF4-FFF2-40B4-BE49-F238E27FC236}">
                <a16:creationId xmlns:a16="http://schemas.microsoft.com/office/drawing/2014/main" id="{CBF1928A-825C-51D7-67EC-0E67C4918075}"/>
              </a:ext>
            </a:extLst>
          </p:cNvPr>
          <p:cNvSpPr>
            <a:spLocks noGrp="1"/>
          </p:cNvSpPr>
          <p:nvPr>
            <p:ph idx="1"/>
          </p:nvPr>
        </p:nvSpPr>
        <p:spPr>
          <a:xfrm>
            <a:off x="366131" y="1506209"/>
            <a:ext cx="8672970" cy="4170362"/>
          </a:xfrm>
        </p:spPr>
        <p:txBody>
          <a:bodyPr>
            <a:normAutofit/>
          </a:bodyPr>
          <a:lstStyle/>
          <a:p>
            <a:r>
              <a:rPr lang="en-US" sz="2400" dirty="0"/>
              <a:t>Outlines practical steps and considerations of MCCD implementation integrated into CRVS systems</a:t>
            </a:r>
            <a:endParaRPr lang="en-SG" sz="2400" dirty="0"/>
          </a:p>
        </p:txBody>
      </p:sp>
      <p:graphicFrame>
        <p:nvGraphicFramePr>
          <p:cNvPr id="9" name="Table 8">
            <a:extLst>
              <a:ext uri="{FF2B5EF4-FFF2-40B4-BE49-F238E27FC236}">
                <a16:creationId xmlns:a16="http://schemas.microsoft.com/office/drawing/2014/main" id="{7529A400-77E6-6808-CB60-B009301B65B7}"/>
              </a:ext>
            </a:extLst>
          </p:cNvPr>
          <p:cNvGraphicFramePr>
            <a:graphicFrameLocks noGrp="1"/>
          </p:cNvGraphicFramePr>
          <p:nvPr/>
        </p:nvGraphicFramePr>
        <p:xfrm>
          <a:off x="5886203" y="6492875"/>
          <a:ext cx="6305797" cy="167640"/>
        </p:xfrm>
        <a:graphic>
          <a:graphicData uri="http://schemas.openxmlformats.org/drawingml/2006/table">
            <a:tbl>
              <a:tblPr firstRow="1" bandRow="1">
                <a:tableStyleId>{5C22544A-7EE6-4342-B048-85BDC9FD1C3A}</a:tableStyleId>
              </a:tblPr>
              <a:tblGrid>
                <a:gridCol w="6305797">
                  <a:extLst>
                    <a:ext uri="{9D8B030D-6E8A-4147-A177-3AD203B41FA5}">
                      <a16:colId xmlns:a16="http://schemas.microsoft.com/office/drawing/2014/main" val="1751501259"/>
                    </a:ext>
                  </a:extLst>
                </a:gridCol>
              </a:tblGrid>
              <a:tr h="0">
                <a:tc>
                  <a:txBody>
                    <a:bodyPr/>
                    <a:lstStyle/>
                    <a:p>
                      <a:endParaRPr lang="en-GB" sz="500" dirty="0"/>
                    </a:p>
                  </a:txBody>
                  <a:tcPr>
                    <a:solidFill>
                      <a:schemeClr val="accent2"/>
                    </a:solidFill>
                  </a:tcPr>
                </a:tc>
                <a:extLst>
                  <a:ext uri="{0D108BD9-81ED-4DB2-BD59-A6C34878D82A}">
                    <a16:rowId xmlns:a16="http://schemas.microsoft.com/office/drawing/2014/main" val="2128909688"/>
                  </a:ext>
                </a:extLst>
              </a:tr>
            </a:tbl>
          </a:graphicData>
        </a:graphic>
      </p:graphicFrame>
      <p:pic>
        <p:nvPicPr>
          <p:cNvPr id="10" name="Picture 9" descr="A logo with text and people in a circle&#10;&#10;Description automatically generated">
            <a:extLst>
              <a:ext uri="{FF2B5EF4-FFF2-40B4-BE49-F238E27FC236}">
                <a16:creationId xmlns:a16="http://schemas.microsoft.com/office/drawing/2014/main" id="{31382971-6922-690B-B8EE-F4192B90E352}"/>
              </a:ext>
            </a:extLst>
          </p:cNvPr>
          <p:cNvPicPr>
            <a:picLocks noChangeAspect="1"/>
          </p:cNvPicPr>
          <p:nvPr/>
        </p:nvPicPr>
        <p:blipFill>
          <a:blip r:embed="rId5"/>
          <a:stretch>
            <a:fillRect/>
          </a:stretch>
        </p:blipFill>
        <p:spPr>
          <a:xfrm>
            <a:off x="9511169" y="211099"/>
            <a:ext cx="2514577" cy="1035414"/>
          </a:xfrm>
          <a:prstGeom prst="rect">
            <a:avLst/>
          </a:prstGeom>
        </p:spPr>
      </p:pic>
      <p:sp>
        <p:nvSpPr>
          <p:cNvPr id="18" name="TextBox 17">
            <a:extLst>
              <a:ext uri="{FF2B5EF4-FFF2-40B4-BE49-F238E27FC236}">
                <a16:creationId xmlns:a16="http://schemas.microsoft.com/office/drawing/2014/main" id="{F3B69B6E-BAE0-DA32-1A69-766A9BF1D66C}"/>
              </a:ext>
            </a:extLst>
          </p:cNvPr>
          <p:cNvSpPr txBox="1"/>
          <p:nvPr/>
        </p:nvSpPr>
        <p:spPr>
          <a:xfrm>
            <a:off x="286879" y="6120925"/>
            <a:ext cx="6650091" cy="415498"/>
          </a:xfrm>
          <a:prstGeom prst="rect">
            <a:avLst/>
          </a:prstGeom>
          <a:noFill/>
        </p:spPr>
        <p:txBody>
          <a:bodyPr wrap="square">
            <a:spAutoFit/>
          </a:bodyPr>
          <a:lstStyle/>
          <a:p>
            <a:r>
              <a:rPr lang="en-SG" sz="1050" dirty="0"/>
              <a:t>https://www.vitalstrategies.org/wp-content/uploads/Strengthening-Civil-Registration-and-Vital-Statistics-Guide-2.pdf</a:t>
            </a:r>
          </a:p>
          <a:p>
            <a:r>
              <a:rPr lang="en-SG" sz="1050" dirty="0"/>
              <a:t>https://www.vitalstrategies.org/wp-content/uploads/Strengthening-Civil-Registration-and-Vital-Statistics-Guide-3.pdf</a:t>
            </a:r>
          </a:p>
        </p:txBody>
      </p:sp>
      <p:pic>
        <p:nvPicPr>
          <p:cNvPr id="8" name="Picture 7">
            <a:extLst>
              <a:ext uri="{FF2B5EF4-FFF2-40B4-BE49-F238E27FC236}">
                <a16:creationId xmlns:a16="http://schemas.microsoft.com/office/drawing/2014/main" id="{ECD6D5E4-A21E-3364-3415-EFEDBED0C8E4}"/>
              </a:ext>
            </a:extLst>
          </p:cNvPr>
          <p:cNvPicPr>
            <a:picLocks noChangeAspect="1"/>
          </p:cNvPicPr>
          <p:nvPr/>
        </p:nvPicPr>
        <p:blipFill>
          <a:blip r:embed="rId6"/>
          <a:stretch>
            <a:fillRect/>
          </a:stretch>
        </p:blipFill>
        <p:spPr>
          <a:xfrm>
            <a:off x="0" y="2546051"/>
            <a:ext cx="3625303" cy="2916597"/>
          </a:xfrm>
          <a:prstGeom prst="rect">
            <a:avLst/>
          </a:prstGeom>
        </p:spPr>
      </p:pic>
      <p:pic>
        <p:nvPicPr>
          <p:cNvPr id="24" name="Picture 23">
            <a:extLst>
              <a:ext uri="{FF2B5EF4-FFF2-40B4-BE49-F238E27FC236}">
                <a16:creationId xmlns:a16="http://schemas.microsoft.com/office/drawing/2014/main" id="{0DDECA5C-9524-A179-77AD-6EB5FC76EAB9}"/>
              </a:ext>
            </a:extLst>
          </p:cNvPr>
          <p:cNvPicPr>
            <a:picLocks noChangeAspect="1"/>
          </p:cNvPicPr>
          <p:nvPr/>
        </p:nvPicPr>
        <p:blipFill rotWithShape="1">
          <a:blip r:embed="rId7"/>
          <a:srcRect r="3444"/>
          <a:stretch/>
        </p:blipFill>
        <p:spPr>
          <a:xfrm>
            <a:off x="3530230" y="2413767"/>
            <a:ext cx="3726772" cy="3150776"/>
          </a:xfrm>
          <a:prstGeom prst="rect">
            <a:avLst/>
          </a:prstGeom>
        </p:spPr>
      </p:pic>
    </p:spTree>
    <p:extLst>
      <p:ext uri="{BB962C8B-B14F-4D97-AF65-F5344CB8AC3E}">
        <p14:creationId xmlns:p14="http://schemas.microsoft.com/office/powerpoint/2010/main" val="3219328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917664A-D4AE-F819-72B9-A358A00D0C1E}"/>
              </a:ext>
            </a:extLst>
          </p:cNvPr>
          <p:cNvPicPr>
            <a:picLocks noChangeAspect="1"/>
          </p:cNvPicPr>
          <p:nvPr/>
        </p:nvPicPr>
        <p:blipFill rotWithShape="1">
          <a:blip r:embed="rId3"/>
          <a:srcRect l="3544"/>
          <a:stretch/>
        </p:blipFill>
        <p:spPr>
          <a:xfrm>
            <a:off x="7042050" y="1851978"/>
            <a:ext cx="5128857" cy="4532392"/>
          </a:xfrm>
          <a:prstGeom prst="rect">
            <a:avLst/>
          </a:prstGeom>
        </p:spPr>
      </p:pic>
      <p:sp>
        <p:nvSpPr>
          <p:cNvPr id="2" name="Title 1">
            <a:extLst>
              <a:ext uri="{FF2B5EF4-FFF2-40B4-BE49-F238E27FC236}">
                <a16:creationId xmlns:a16="http://schemas.microsoft.com/office/drawing/2014/main" id="{69B944FA-D0DA-8B89-3E0A-9C1059C744B9}"/>
              </a:ext>
            </a:extLst>
          </p:cNvPr>
          <p:cNvSpPr>
            <a:spLocks noGrp="1"/>
          </p:cNvSpPr>
          <p:nvPr>
            <p:ph type="title"/>
          </p:nvPr>
        </p:nvSpPr>
        <p:spPr>
          <a:xfrm>
            <a:off x="166254" y="22820"/>
            <a:ext cx="9582180" cy="1353048"/>
          </a:xfrm>
        </p:spPr>
        <p:txBody>
          <a:bodyPr>
            <a:normAutofit/>
          </a:bodyPr>
          <a:lstStyle/>
          <a:p>
            <a:r>
              <a:rPr lang="en-SG" b="1" dirty="0">
                <a:solidFill>
                  <a:srgbClr val="00B050"/>
                </a:solidFill>
              </a:rPr>
              <a:t>Operationalizing VA Implementation integrated into CRVS System</a:t>
            </a:r>
          </a:p>
        </p:txBody>
      </p:sp>
      <p:sp>
        <p:nvSpPr>
          <p:cNvPr id="3" name="Content Placeholder 2">
            <a:extLst>
              <a:ext uri="{FF2B5EF4-FFF2-40B4-BE49-F238E27FC236}">
                <a16:creationId xmlns:a16="http://schemas.microsoft.com/office/drawing/2014/main" id="{CBF1928A-825C-51D7-67EC-0E67C4918075}"/>
              </a:ext>
            </a:extLst>
          </p:cNvPr>
          <p:cNvSpPr>
            <a:spLocks noGrp="1"/>
          </p:cNvSpPr>
          <p:nvPr>
            <p:ph idx="1"/>
          </p:nvPr>
        </p:nvSpPr>
        <p:spPr>
          <a:xfrm>
            <a:off x="366131" y="1506209"/>
            <a:ext cx="8672970" cy="4170362"/>
          </a:xfrm>
        </p:spPr>
        <p:txBody>
          <a:bodyPr>
            <a:normAutofit/>
          </a:bodyPr>
          <a:lstStyle/>
          <a:p>
            <a:r>
              <a:rPr lang="en-US" sz="2400" dirty="0"/>
              <a:t>Outlines practical steps and considerations of VA implementation integrated into CRVS systems</a:t>
            </a:r>
            <a:endParaRPr lang="en-SG" sz="2400" dirty="0"/>
          </a:p>
        </p:txBody>
      </p:sp>
      <p:graphicFrame>
        <p:nvGraphicFramePr>
          <p:cNvPr id="9" name="Table 8">
            <a:extLst>
              <a:ext uri="{FF2B5EF4-FFF2-40B4-BE49-F238E27FC236}">
                <a16:creationId xmlns:a16="http://schemas.microsoft.com/office/drawing/2014/main" id="{7529A400-77E6-6808-CB60-B009301B65B7}"/>
              </a:ext>
            </a:extLst>
          </p:cNvPr>
          <p:cNvGraphicFramePr>
            <a:graphicFrameLocks noGrp="1"/>
          </p:cNvGraphicFramePr>
          <p:nvPr/>
        </p:nvGraphicFramePr>
        <p:xfrm>
          <a:off x="5886203" y="6492875"/>
          <a:ext cx="6305797" cy="167640"/>
        </p:xfrm>
        <a:graphic>
          <a:graphicData uri="http://schemas.openxmlformats.org/drawingml/2006/table">
            <a:tbl>
              <a:tblPr firstRow="1" bandRow="1">
                <a:tableStyleId>{5C22544A-7EE6-4342-B048-85BDC9FD1C3A}</a:tableStyleId>
              </a:tblPr>
              <a:tblGrid>
                <a:gridCol w="6305797">
                  <a:extLst>
                    <a:ext uri="{9D8B030D-6E8A-4147-A177-3AD203B41FA5}">
                      <a16:colId xmlns:a16="http://schemas.microsoft.com/office/drawing/2014/main" val="1751501259"/>
                    </a:ext>
                  </a:extLst>
                </a:gridCol>
              </a:tblGrid>
              <a:tr h="0">
                <a:tc>
                  <a:txBody>
                    <a:bodyPr/>
                    <a:lstStyle/>
                    <a:p>
                      <a:endParaRPr lang="en-GB" sz="500" dirty="0"/>
                    </a:p>
                  </a:txBody>
                  <a:tcPr>
                    <a:solidFill>
                      <a:schemeClr val="accent2"/>
                    </a:solidFill>
                  </a:tcPr>
                </a:tc>
                <a:extLst>
                  <a:ext uri="{0D108BD9-81ED-4DB2-BD59-A6C34878D82A}">
                    <a16:rowId xmlns:a16="http://schemas.microsoft.com/office/drawing/2014/main" val="2128909688"/>
                  </a:ext>
                </a:extLst>
              </a:tr>
            </a:tbl>
          </a:graphicData>
        </a:graphic>
      </p:graphicFrame>
      <p:pic>
        <p:nvPicPr>
          <p:cNvPr id="10" name="Picture 9" descr="A logo with text and people in a circle&#10;&#10;Description automatically generated">
            <a:extLst>
              <a:ext uri="{FF2B5EF4-FFF2-40B4-BE49-F238E27FC236}">
                <a16:creationId xmlns:a16="http://schemas.microsoft.com/office/drawing/2014/main" id="{31382971-6922-690B-B8EE-F4192B90E352}"/>
              </a:ext>
            </a:extLst>
          </p:cNvPr>
          <p:cNvPicPr>
            <a:picLocks noChangeAspect="1"/>
          </p:cNvPicPr>
          <p:nvPr/>
        </p:nvPicPr>
        <p:blipFill>
          <a:blip r:embed="rId4"/>
          <a:stretch>
            <a:fillRect/>
          </a:stretch>
        </p:blipFill>
        <p:spPr>
          <a:xfrm>
            <a:off x="9511169" y="211099"/>
            <a:ext cx="2514577" cy="1035414"/>
          </a:xfrm>
          <a:prstGeom prst="rect">
            <a:avLst/>
          </a:prstGeom>
        </p:spPr>
      </p:pic>
      <p:sp>
        <p:nvSpPr>
          <p:cNvPr id="18" name="TextBox 17">
            <a:extLst>
              <a:ext uri="{FF2B5EF4-FFF2-40B4-BE49-F238E27FC236}">
                <a16:creationId xmlns:a16="http://schemas.microsoft.com/office/drawing/2014/main" id="{F3B69B6E-BAE0-DA32-1A69-766A9BF1D66C}"/>
              </a:ext>
            </a:extLst>
          </p:cNvPr>
          <p:cNvSpPr txBox="1"/>
          <p:nvPr/>
        </p:nvSpPr>
        <p:spPr>
          <a:xfrm>
            <a:off x="286879" y="6204050"/>
            <a:ext cx="6650091" cy="253916"/>
          </a:xfrm>
          <a:prstGeom prst="rect">
            <a:avLst/>
          </a:prstGeom>
          <a:noFill/>
        </p:spPr>
        <p:txBody>
          <a:bodyPr wrap="square">
            <a:spAutoFit/>
          </a:bodyPr>
          <a:lstStyle/>
          <a:p>
            <a:r>
              <a:rPr lang="en-SG" sz="1050" dirty="0"/>
              <a:t>https://www.vitalstrategies.org/wp-content/uploads/Strengthening-Civil-Registration-and-Vital-Statistics-Guide-4.pdf</a:t>
            </a:r>
          </a:p>
        </p:txBody>
      </p:sp>
      <p:pic>
        <p:nvPicPr>
          <p:cNvPr id="5" name="Picture 4">
            <a:extLst>
              <a:ext uri="{FF2B5EF4-FFF2-40B4-BE49-F238E27FC236}">
                <a16:creationId xmlns:a16="http://schemas.microsoft.com/office/drawing/2014/main" id="{C5C33B95-1544-58F1-C149-CAD32137429B}"/>
              </a:ext>
            </a:extLst>
          </p:cNvPr>
          <p:cNvPicPr>
            <a:picLocks noChangeAspect="1"/>
          </p:cNvPicPr>
          <p:nvPr/>
        </p:nvPicPr>
        <p:blipFill rotWithShape="1">
          <a:blip r:embed="rId5"/>
          <a:srcRect l="66143" t="4125" r="1662" b="2901"/>
          <a:stretch/>
        </p:blipFill>
        <p:spPr>
          <a:xfrm>
            <a:off x="10717642" y="963022"/>
            <a:ext cx="1108228" cy="1547898"/>
          </a:xfrm>
          <a:prstGeom prst="rect">
            <a:avLst/>
          </a:prstGeom>
          <a:ln>
            <a:noFill/>
          </a:ln>
        </p:spPr>
      </p:pic>
      <p:pic>
        <p:nvPicPr>
          <p:cNvPr id="11" name="Picture 10">
            <a:extLst>
              <a:ext uri="{FF2B5EF4-FFF2-40B4-BE49-F238E27FC236}">
                <a16:creationId xmlns:a16="http://schemas.microsoft.com/office/drawing/2014/main" id="{16FDD4B2-2378-E8B8-7EC0-FCCAF25C15E3}"/>
              </a:ext>
            </a:extLst>
          </p:cNvPr>
          <p:cNvPicPr>
            <a:picLocks noChangeAspect="1"/>
          </p:cNvPicPr>
          <p:nvPr/>
        </p:nvPicPr>
        <p:blipFill>
          <a:blip r:embed="rId6"/>
          <a:stretch>
            <a:fillRect/>
          </a:stretch>
        </p:blipFill>
        <p:spPr>
          <a:xfrm>
            <a:off x="0" y="2510920"/>
            <a:ext cx="3566469" cy="3377477"/>
          </a:xfrm>
          <a:prstGeom prst="rect">
            <a:avLst/>
          </a:prstGeom>
        </p:spPr>
      </p:pic>
      <p:pic>
        <p:nvPicPr>
          <p:cNvPr id="16" name="Picture 15">
            <a:extLst>
              <a:ext uri="{FF2B5EF4-FFF2-40B4-BE49-F238E27FC236}">
                <a16:creationId xmlns:a16="http://schemas.microsoft.com/office/drawing/2014/main" id="{8586904E-0AA6-1160-6E7C-BC1392A4068E}"/>
              </a:ext>
            </a:extLst>
          </p:cNvPr>
          <p:cNvPicPr>
            <a:picLocks noChangeAspect="1"/>
          </p:cNvPicPr>
          <p:nvPr/>
        </p:nvPicPr>
        <p:blipFill rotWithShape="1">
          <a:blip r:embed="rId7"/>
          <a:srcRect t="1930"/>
          <a:stretch/>
        </p:blipFill>
        <p:spPr>
          <a:xfrm>
            <a:off x="3497937" y="2429436"/>
            <a:ext cx="3427636" cy="3377477"/>
          </a:xfrm>
          <a:prstGeom prst="rect">
            <a:avLst/>
          </a:prstGeom>
        </p:spPr>
      </p:pic>
    </p:spTree>
    <p:extLst>
      <p:ext uri="{BB962C8B-B14F-4D97-AF65-F5344CB8AC3E}">
        <p14:creationId xmlns:p14="http://schemas.microsoft.com/office/powerpoint/2010/main" val="2036532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593995-C68B-1B93-48ED-10FAEA8E05B9}"/>
              </a:ext>
            </a:extLst>
          </p:cNvPr>
          <p:cNvPicPr>
            <a:picLocks noChangeAspect="1"/>
          </p:cNvPicPr>
          <p:nvPr/>
        </p:nvPicPr>
        <p:blipFill rotWithShape="1">
          <a:blip r:embed="rId2">
            <a:duotone>
              <a:schemeClr val="bg2">
                <a:shade val="45000"/>
                <a:satMod val="135000"/>
              </a:schemeClr>
              <a:prstClr val="white"/>
            </a:duotone>
          </a:blip>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DA440A-985F-436B-923C-FE7F03786B32}"/>
              </a:ext>
            </a:extLst>
          </p:cNvPr>
          <p:cNvSpPr>
            <a:spLocks noGrp="1"/>
          </p:cNvSpPr>
          <p:nvPr>
            <p:ph type="title"/>
          </p:nvPr>
        </p:nvSpPr>
        <p:spPr>
          <a:xfrm>
            <a:off x="838200" y="365125"/>
            <a:ext cx="10515600" cy="1325563"/>
          </a:xfrm>
        </p:spPr>
        <p:txBody>
          <a:bodyPr>
            <a:normAutofit/>
          </a:bodyPr>
          <a:lstStyle/>
          <a:p>
            <a:r>
              <a:rPr lang="en-US" b="1"/>
              <a:t>Content of presentation </a:t>
            </a:r>
            <a:endParaRPr lang="en-GB" b="1"/>
          </a:p>
        </p:txBody>
      </p:sp>
      <p:graphicFrame>
        <p:nvGraphicFramePr>
          <p:cNvPr id="5" name="Content Placeholder 2">
            <a:extLst>
              <a:ext uri="{FF2B5EF4-FFF2-40B4-BE49-F238E27FC236}">
                <a16:creationId xmlns:a16="http://schemas.microsoft.com/office/drawing/2014/main" id="{F4F6A782-BE15-DE81-46A4-3EB6BCF65F63}"/>
              </a:ext>
            </a:extLst>
          </p:cNvPr>
          <p:cNvGraphicFramePr>
            <a:graphicFrameLocks noGrp="1"/>
          </p:cNvGraphicFramePr>
          <p:nvPr>
            <p:ph idx="1"/>
            <p:extLst>
              <p:ext uri="{D42A27DB-BD31-4B8C-83A1-F6EECF244321}">
                <p14:modId xmlns:p14="http://schemas.microsoft.com/office/powerpoint/2010/main" val="31026388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7951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944FA-D0DA-8B89-3E0A-9C1059C744B9}"/>
              </a:ext>
            </a:extLst>
          </p:cNvPr>
          <p:cNvSpPr>
            <a:spLocks noGrp="1"/>
          </p:cNvSpPr>
          <p:nvPr>
            <p:ph type="title"/>
          </p:nvPr>
        </p:nvSpPr>
        <p:spPr>
          <a:xfrm>
            <a:off x="252857" y="68601"/>
            <a:ext cx="10515600" cy="1325563"/>
          </a:xfrm>
        </p:spPr>
        <p:txBody>
          <a:bodyPr/>
          <a:lstStyle/>
          <a:p>
            <a:r>
              <a:rPr lang="en-SG" b="1" dirty="0">
                <a:solidFill>
                  <a:srgbClr val="00B050"/>
                </a:solidFill>
              </a:rPr>
              <a:t>Collection and Processing of COD in CRVS</a:t>
            </a:r>
          </a:p>
        </p:txBody>
      </p:sp>
      <p:sp>
        <p:nvSpPr>
          <p:cNvPr id="3" name="Content Placeholder 2">
            <a:extLst>
              <a:ext uri="{FF2B5EF4-FFF2-40B4-BE49-F238E27FC236}">
                <a16:creationId xmlns:a16="http://schemas.microsoft.com/office/drawing/2014/main" id="{CBF1928A-825C-51D7-67EC-0E67C4918075}"/>
              </a:ext>
            </a:extLst>
          </p:cNvPr>
          <p:cNvSpPr>
            <a:spLocks noGrp="1"/>
          </p:cNvSpPr>
          <p:nvPr>
            <p:ph idx="1"/>
          </p:nvPr>
        </p:nvSpPr>
        <p:spPr>
          <a:xfrm>
            <a:off x="358049" y="1394164"/>
            <a:ext cx="4760216" cy="5266351"/>
          </a:xfrm>
        </p:spPr>
        <p:txBody>
          <a:bodyPr>
            <a:normAutofit fontScale="92500" lnSpcReduction="20000"/>
          </a:bodyPr>
          <a:lstStyle/>
          <a:p>
            <a:r>
              <a:rPr lang="en-US" dirty="0"/>
              <a:t>Describe key steps and  practices for the collection, sharing, and use of COD data in the CRVS systems</a:t>
            </a:r>
          </a:p>
          <a:p>
            <a:r>
              <a:rPr lang="en-US" dirty="0"/>
              <a:t>Outline processes to achieve the following goals:</a:t>
            </a:r>
          </a:p>
          <a:p>
            <a:pPr lvl="1"/>
            <a:r>
              <a:rPr lang="en-US" dirty="0"/>
              <a:t>Goal 1: All deaths are officially registered and have a medically certified cause of death.</a:t>
            </a:r>
          </a:p>
          <a:p>
            <a:pPr lvl="1"/>
            <a:r>
              <a:rPr lang="en-US" dirty="0"/>
              <a:t>Goal 2: A national-level entity generates vital statistics on all-cause and cause-specific mortality by age, sex and location.</a:t>
            </a:r>
          </a:p>
          <a:p>
            <a:pPr lvl="1"/>
            <a:r>
              <a:rPr lang="en-US" dirty="0"/>
              <a:t>Goal 3: Cause-of-death data is shared in real time for public health purposes.</a:t>
            </a:r>
          </a:p>
          <a:p>
            <a:pPr marL="0" indent="0">
              <a:buNone/>
            </a:pPr>
            <a:r>
              <a:rPr lang="en-US" dirty="0"/>
              <a:t>(Upcoming publication.)</a:t>
            </a:r>
          </a:p>
        </p:txBody>
      </p:sp>
      <p:graphicFrame>
        <p:nvGraphicFramePr>
          <p:cNvPr id="9" name="Table 8">
            <a:extLst>
              <a:ext uri="{FF2B5EF4-FFF2-40B4-BE49-F238E27FC236}">
                <a16:creationId xmlns:a16="http://schemas.microsoft.com/office/drawing/2014/main" id="{7529A400-77E6-6808-CB60-B009301B65B7}"/>
              </a:ext>
            </a:extLst>
          </p:cNvPr>
          <p:cNvGraphicFramePr>
            <a:graphicFrameLocks noGrp="1"/>
          </p:cNvGraphicFramePr>
          <p:nvPr/>
        </p:nvGraphicFramePr>
        <p:xfrm>
          <a:off x="5886203" y="6492875"/>
          <a:ext cx="6305797" cy="167640"/>
        </p:xfrm>
        <a:graphic>
          <a:graphicData uri="http://schemas.openxmlformats.org/drawingml/2006/table">
            <a:tbl>
              <a:tblPr firstRow="1" bandRow="1">
                <a:tableStyleId>{5C22544A-7EE6-4342-B048-85BDC9FD1C3A}</a:tableStyleId>
              </a:tblPr>
              <a:tblGrid>
                <a:gridCol w="6305797">
                  <a:extLst>
                    <a:ext uri="{9D8B030D-6E8A-4147-A177-3AD203B41FA5}">
                      <a16:colId xmlns:a16="http://schemas.microsoft.com/office/drawing/2014/main" val="1751501259"/>
                    </a:ext>
                  </a:extLst>
                </a:gridCol>
              </a:tblGrid>
              <a:tr h="0">
                <a:tc>
                  <a:txBody>
                    <a:bodyPr/>
                    <a:lstStyle/>
                    <a:p>
                      <a:endParaRPr lang="en-GB" sz="500" dirty="0"/>
                    </a:p>
                  </a:txBody>
                  <a:tcPr>
                    <a:solidFill>
                      <a:schemeClr val="accent2"/>
                    </a:solidFill>
                  </a:tcPr>
                </a:tc>
                <a:extLst>
                  <a:ext uri="{0D108BD9-81ED-4DB2-BD59-A6C34878D82A}">
                    <a16:rowId xmlns:a16="http://schemas.microsoft.com/office/drawing/2014/main" val="2128909688"/>
                  </a:ext>
                </a:extLst>
              </a:tr>
            </a:tbl>
          </a:graphicData>
        </a:graphic>
      </p:graphicFrame>
      <p:pic>
        <p:nvPicPr>
          <p:cNvPr id="10" name="Picture 9" descr="A logo with text and people in a circle&#10;&#10;Description automatically generated">
            <a:extLst>
              <a:ext uri="{FF2B5EF4-FFF2-40B4-BE49-F238E27FC236}">
                <a16:creationId xmlns:a16="http://schemas.microsoft.com/office/drawing/2014/main" id="{31382971-6922-690B-B8EE-F4192B90E352}"/>
              </a:ext>
            </a:extLst>
          </p:cNvPr>
          <p:cNvPicPr>
            <a:picLocks noChangeAspect="1"/>
          </p:cNvPicPr>
          <p:nvPr/>
        </p:nvPicPr>
        <p:blipFill>
          <a:blip r:embed="rId2"/>
          <a:stretch>
            <a:fillRect/>
          </a:stretch>
        </p:blipFill>
        <p:spPr>
          <a:xfrm>
            <a:off x="9511169" y="211099"/>
            <a:ext cx="2514577" cy="1035414"/>
          </a:xfrm>
          <a:prstGeom prst="rect">
            <a:avLst/>
          </a:prstGeom>
        </p:spPr>
      </p:pic>
      <p:pic>
        <p:nvPicPr>
          <p:cNvPr id="6" name="Picture 5">
            <a:extLst>
              <a:ext uri="{FF2B5EF4-FFF2-40B4-BE49-F238E27FC236}">
                <a16:creationId xmlns:a16="http://schemas.microsoft.com/office/drawing/2014/main" id="{0CEACFD0-37DD-A40B-3922-B8B8C07CCD01}"/>
              </a:ext>
            </a:extLst>
          </p:cNvPr>
          <p:cNvPicPr>
            <a:picLocks noChangeAspect="1"/>
          </p:cNvPicPr>
          <p:nvPr/>
        </p:nvPicPr>
        <p:blipFill rotWithShape="1">
          <a:blip r:embed="rId3"/>
          <a:srcRect t="8279" r="5810"/>
          <a:stretch/>
        </p:blipFill>
        <p:spPr>
          <a:xfrm>
            <a:off x="5469662" y="1966731"/>
            <a:ext cx="6557692" cy="1573384"/>
          </a:xfrm>
          <a:prstGeom prst="rect">
            <a:avLst/>
          </a:prstGeom>
          <a:ln>
            <a:solidFill>
              <a:schemeClr val="tx1"/>
            </a:solidFill>
          </a:ln>
        </p:spPr>
      </p:pic>
      <p:pic>
        <p:nvPicPr>
          <p:cNvPr id="16" name="Picture 15">
            <a:extLst>
              <a:ext uri="{FF2B5EF4-FFF2-40B4-BE49-F238E27FC236}">
                <a16:creationId xmlns:a16="http://schemas.microsoft.com/office/drawing/2014/main" id="{5CE3B812-E965-1AA4-1C39-3FE096812F16}"/>
              </a:ext>
            </a:extLst>
          </p:cNvPr>
          <p:cNvPicPr>
            <a:picLocks noChangeAspect="1"/>
          </p:cNvPicPr>
          <p:nvPr/>
        </p:nvPicPr>
        <p:blipFill rotWithShape="1">
          <a:blip r:embed="rId4"/>
          <a:srcRect l="3363" t="25676" r="3618" b="12985"/>
          <a:stretch/>
        </p:blipFill>
        <p:spPr>
          <a:xfrm>
            <a:off x="5434995" y="3990920"/>
            <a:ext cx="6556084" cy="1374762"/>
          </a:xfrm>
          <a:prstGeom prst="rect">
            <a:avLst/>
          </a:prstGeom>
          <a:ln>
            <a:solidFill>
              <a:schemeClr val="tx1"/>
            </a:solidFill>
          </a:ln>
        </p:spPr>
      </p:pic>
    </p:spTree>
    <p:extLst>
      <p:ext uri="{BB962C8B-B14F-4D97-AF65-F5344CB8AC3E}">
        <p14:creationId xmlns:p14="http://schemas.microsoft.com/office/powerpoint/2010/main" val="1136371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944FA-D0DA-8B89-3E0A-9C1059C744B9}"/>
              </a:ext>
            </a:extLst>
          </p:cNvPr>
          <p:cNvSpPr>
            <a:spLocks noGrp="1"/>
          </p:cNvSpPr>
          <p:nvPr>
            <p:ph type="title"/>
          </p:nvPr>
        </p:nvSpPr>
        <p:spPr>
          <a:xfrm>
            <a:off x="252857" y="219419"/>
            <a:ext cx="10515600" cy="1325563"/>
          </a:xfrm>
        </p:spPr>
        <p:txBody>
          <a:bodyPr>
            <a:normAutofit/>
          </a:bodyPr>
          <a:lstStyle/>
          <a:p>
            <a:r>
              <a:rPr lang="en-SG" sz="3500" b="1" dirty="0">
                <a:solidFill>
                  <a:srgbClr val="00B050"/>
                </a:solidFill>
              </a:rPr>
              <a:t>Implementing MCCD and ICD Mortality Coding Quality Assurance and Improvement</a:t>
            </a:r>
          </a:p>
        </p:txBody>
      </p:sp>
      <p:sp>
        <p:nvSpPr>
          <p:cNvPr id="3" name="Content Placeholder 2">
            <a:extLst>
              <a:ext uri="{FF2B5EF4-FFF2-40B4-BE49-F238E27FC236}">
                <a16:creationId xmlns:a16="http://schemas.microsoft.com/office/drawing/2014/main" id="{CBF1928A-825C-51D7-67EC-0E67C4918075}"/>
              </a:ext>
            </a:extLst>
          </p:cNvPr>
          <p:cNvSpPr>
            <a:spLocks noGrp="1"/>
          </p:cNvSpPr>
          <p:nvPr>
            <p:ph idx="1"/>
          </p:nvPr>
        </p:nvSpPr>
        <p:spPr>
          <a:xfrm>
            <a:off x="358049" y="1710047"/>
            <a:ext cx="4760216" cy="4617765"/>
          </a:xfrm>
        </p:spPr>
        <p:txBody>
          <a:bodyPr>
            <a:normAutofit/>
          </a:bodyPr>
          <a:lstStyle/>
          <a:p>
            <a:r>
              <a:rPr lang="en-US" dirty="0"/>
              <a:t>Describe the recommended range of interventions to ensure MCCD and ICD mortality coding quality:</a:t>
            </a:r>
          </a:p>
          <a:p>
            <a:pPr lvl="1"/>
            <a:r>
              <a:rPr lang="en-US" dirty="0"/>
              <a:t>Governance structures</a:t>
            </a:r>
          </a:p>
          <a:p>
            <a:pPr lvl="1"/>
            <a:r>
              <a:rPr lang="en-US" dirty="0"/>
              <a:t>Routine quality checks</a:t>
            </a:r>
          </a:p>
          <a:p>
            <a:pPr lvl="1"/>
            <a:r>
              <a:rPr lang="en-US" dirty="0"/>
              <a:t>Job aids</a:t>
            </a:r>
          </a:p>
          <a:p>
            <a:pPr lvl="1"/>
            <a:r>
              <a:rPr lang="en-US" dirty="0"/>
              <a:t>Capacity building</a:t>
            </a:r>
          </a:p>
          <a:p>
            <a:pPr lvl="1"/>
            <a:r>
              <a:rPr lang="en-US" dirty="0"/>
              <a:t>Compliance measures</a:t>
            </a:r>
          </a:p>
          <a:p>
            <a:pPr marL="0" indent="0">
              <a:buNone/>
            </a:pPr>
            <a:endParaRPr lang="en-US" dirty="0"/>
          </a:p>
          <a:p>
            <a:pPr marL="0" indent="0">
              <a:buNone/>
            </a:pPr>
            <a:r>
              <a:rPr lang="en-US" dirty="0"/>
              <a:t>(Upcoming publication.)</a:t>
            </a:r>
          </a:p>
        </p:txBody>
      </p:sp>
      <p:graphicFrame>
        <p:nvGraphicFramePr>
          <p:cNvPr id="9" name="Table 8">
            <a:extLst>
              <a:ext uri="{FF2B5EF4-FFF2-40B4-BE49-F238E27FC236}">
                <a16:creationId xmlns:a16="http://schemas.microsoft.com/office/drawing/2014/main" id="{7529A400-77E6-6808-CB60-B009301B65B7}"/>
              </a:ext>
            </a:extLst>
          </p:cNvPr>
          <p:cNvGraphicFramePr>
            <a:graphicFrameLocks noGrp="1"/>
          </p:cNvGraphicFramePr>
          <p:nvPr/>
        </p:nvGraphicFramePr>
        <p:xfrm>
          <a:off x="5886203" y="6492875"/>
          <a:ext cx="6305797" cy="167640"/>
        </p:xfrm>
        <a:graphic>
          <a:graphicData uri="http://schemas.openxmlformats.org/drawingml/2006/table">
            <a:tbl>
              <a:tblPr firstRow="1" bandRow="1">
                <a:tableStyleId>{5C22544A-7EE6-4342-B048-85BDC9FD1C3A}</a:tableStyleId>
              </a:tblPr>
              <a:tblGrid>
                <a:gridCol w="6305797">
                  <a:extLst>
                    <a:ext uri="{9D8B030D-6E8A-4147-A177-3AD203B41FA5}">
                      <a16:colId xmlns:a16="http://schemas.microsoft.com/office/drawing/2014/main" val="1751501259"/>
                    </a:ext>
                  </a:extLst>
                </a:gridCol>
              </a:tblGrid>
              <a:tr h="0">
                <a:tc>
                  <a:txBody>
                    <a:bodyPr/>
                    <a:lstStyle/>
                    <a:p>
                      <a:endParaRPr lang="en-GB" sz="500" dirty="0"/>
                    </a:p>
                  </a:txBody>
                  <a:tcPr>
                    <a:solidFill>
                      <a:schemeClr val="accent2"/>
                    </a:solidFill>
                  </a:tcPr>
                </a:tc>
                <a:extLst>
                  <a:ext uri="{0D108BD9-81ED-4DB2-BD59-A6C34878D82A}">
                    <a16:rowId xmlns:a16="http://schemas.microsoft.com/office/drawing/2014/main" val="2128909688"/>
                  </a:ext>
                </a:extLst>
              </a:tr>
            </a:tbl>
          </a:graphicData>
        </a:graphic>
      </p:graphicFrame>
      <p:pic>
        <p:nvPicPr>
          <p:cNvPr id="10" name="Picture 9" descr="A logo with text and people in a circle&#10;&#10;Description automatically generated">
            <a:extLst>
              <a:ext uri="{FF2B5EF4-FFF2-40B4-BE49-F238E27FC236}">
                <a16:creationId xmlns:a16="http://schemas.microsoft.com/office/drawing/2014/main" id="{31382971-6922-690B-B8EE-F4192B90E352}"/>
              </a:ext>
            </a:extLst>
          </p:cNvPr>
          <p:cNvPicPr>
            <a:picLocks noChangeAspect="1"/>
          </p:cNvPicPr>
          <p:nvPr/>
        </p:nvPicPr>
        <p:blipFill>
          <a:blip r:embed="rId2"/>
          <a:stretch>
            <a:fillRect/>
          </a:stretch>
        </p:blipFill>
        <p:spPr>
          <a:xfrm>
            <a:off x="9424566" y="882200"/>
            <a:ext cx="2514577" cy="1035414"/>
          </a:xfrm>
          <a:prstGeom prst="rect">
            <a:avLst/>
          </a:prstGeom>
        </p:spPr>
      </p:pic>
      <p:pic>
        <p:nvPicPr>
          <p:cNvPr id="4" name="Picture 3">
            <a:extLst>
              <a:ext uri="{FF2B5EF4-FFF2-40B4-BE49-F238E27FC236}">
                <a16:creationId xmlns:a16="http://schemas.microsoft.com/office/drawing/2014/main" id="{20BDBFB0-5DB4-6065-EF4B-43BFA4CF03F4}"/>
              </a:ext>
            </a:extLst>
          </p:cNvPr>
          <p:cNvPicPr>
            <a:picLocks noChangeAspect="1"/>
          </p:cNvPicPr>
          <p:nvPr/>
        </p:nvPicPr>
        <p:blipFill rotWithShape="1">
          <a:blip r:embed="rId3"/>
          <a:srcRect l="12122" t="18293" r="28315" b="7443"/>
          <a:stretch/>
        </p:blipFill>
        <p:spPr>
          <a:xfrm>
            <a:off x="5886203" y="1907572"/>
            <a:ext cx="6021113" cy="4222713"/>
          </a:xfrm>
          <a:prstGeom prst="rect">
            <a:avLst/>
          </a:prstGeom>
        </p:spPr>
      </p:pic>
    </p:spTree>
    <p:extLst>
      <p:ext uri="{BB962C8B-B14F-4D97-AF65-F5344CB8AC3E}">
        <p14:creationId xmlns:p14="http://schemas.microsoft.com/office/powerpoint/2010/main" val="728781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944FA-D0DA-8B89-3E0A-9C1059C744B9}"/>
              </a:ext>
            </a:extLst>
          </p:cNvPr>
          <p:cNvSpPr>
            <a:spLocks noGrp="1"/>
          </p:cNvSpPr>
          <p:nvPr>
            <p:ph type="title"/>
          </p:nvPr>
        </p:nvSpPr>
        <p:spPr>
          <a:xfrm>
            <a:off x="252857" y="219419"/>
            <a:ext cx="10515600" cy="1325563"/>
          </a:xfrm>
        </p:spPr>
        <p:txBody>
          <a:bodyPr>
            <a:normAutofit/>
          </a:bodyPr>
          <a:lstStyle/>
          <a:p>
            <a:r>
              <a:rPr lang="en-SG" b="1" dirty="0">
                <a:solidFill>
                  <a:srgbClr val="00B050"/>
                </a:solidFill>
              </a:rPr>
              <a:t>Use Case and Outcome’s</a:t>
            </a:r>
          </a:p>
        </p:txBody>
      </p:sp>
      <p:graphicFrame>
        <p:nvGraphicFramePr>
          <p:cNvPr id="9" name="Table 8">
            <a:extLst>
              <a:ext uri="{FF2B5EF4-FFF2-40B4-BE49-F238E27FC236}">
                <a16:creationId xmlns:a16="http://schemas.microsoft.com/office/drawing/2014/main" id="{7529A400-77E6-6808-CB60-B009301B65B7}"/>
              </a:ext>
            </a:extLst>
          </p:cNvPr>
          <p:cNvGraphicFramePr>
            <a:graphicFrameLocks noGrp="1"/>
          </p:cNvGraphicFramePr>
          <p:nvPr/>
        </p:nvGraphicFramePr>
        <p:xfrm>
          <a:off x="5886203" y="6492875"/>
          <a:ext cx="6305797" cy="167640"/>
        </p:xfrm>
        <a:graphic>
          <a:graphicData uri="http://schemas.openxmlformats.org/drawingml/2006/table">
            <a:tbl>
              <a:tblPr firstRow="1" bandRow="1">
                <a:tableStyleId>{5C22544A-7EE6-4342-B048-85BDC9FD1C3A}</a:tableStyleId>
              </a:tblPr>
              <a:tblGrid>
                <a:gridCol w="6305797">
                  <a:extLst>
                    <a:ext uri="{9D8B030D-6E8A-4147-A177-3AD203B41FA5}">
                      <a16:colId xmlns:a16="http://schemas.microsoft.com/office/drawing/2014/main" val="1751501259"/>
                    </a:ext>
                  </a:extLst>
                </a:gridCol>
              </a:tblGrid>
              <a:tr h="0">
                <a:tc>
                  <a:txBody>
                    <a:bodyPr/>
                    <a:lstStyle/>
                    <a:p>
                      <a:endParaRPr lang="en-GB" sz="500" dirty="0"/>
                    </a:p>
                  </a:txBody>
                  <a:tcPr>
                    <a:solidFill>
                      <a:schemeClr val="accent2"/>
                    </a:solidFill>
                  </a:tcPr>
                </a:tc>
                <a:extLst>
                  <a:ext uri="{0D108BD9-81ED-4DB2-BD59-A6C34878D82A}">
                    <a16:rowId xmlns:a16="http://schemas.microsoft.com/office/drawing/2014/main" val="2128909688"/>
                  </a:ext>
                </a:extLst>
              </a:tr>
            </a:tbl>
          </a:graphicData>
        </a:graphic>
      </p:graphicFrame>
      <p:pic>
        <p:nvPicPr>
          <p:cNvPr id="10" name="Picture 9" descr="A logo with text and people in a circle&#10;&#10;Description automatically generated">
            <a:extLst>
              <a:ext uri="{FF2B5EF4-FFF2-40B4-BE49-F238E27FC236}">
                <a16:creationId xmlns:a16="http://schemas.microsoft.com/office/drawing/2014/main" id="{31382971-6922-690B-B8EE-F4192B90E352}"/>
              </a:ext>
            </a:extLst>
          </p:cNvPr>
          <p:cNvPicPr>
            <a:picLocks noChangeAspect="1"/>
          </p:cNvPicPr>
          <p:nvPr/>
        </p:nvPicPr>
        <p:blipFill>
          <a:blip r:embed="rId2"/>
          <a:stretch>
            <a:fillRect/>
          </a:stretch>
        </p:blipFill>
        <p:spPr>
          <a:xfrm>
            <a:off x="9511169" y="211099"/>
            <a:ext cx="2514577" cy="1035414"/>
          </a:xfrm>
          <a:prstGeom prst="rect">
            <a:avLst/>
          </a:prstGeom>
        </p:spPr>
      </p:pic>
      <p:graphicFrame>
        <p:nvGraphicFramePr>
          <p:cNvPr id="7" name="Content Placeholder 6">
            <a:extLst>
              <a:ext uri="{FF2B5EF4-FFF2-40B4-BE49-F238E27FC236}">
                <a16:creationId xmlns:a16="http://schemas.microsoft.com/office/drawing/2014/main" id="{1941124D-7574-339A-2DB8-EFEC7DD38B57}"/>
              </a:ext>
            </a:extLst>
          </p:cNvPr>
          <p:cNvGraphicFramePr>
            <a:graphicFrameLocks noGrp="1"/>
          </p:cNvGraphicFramePr>
          <p:nvPr>
            <p:ph idx="1"/>
            <p:extLst>
              <p:ext uri="{D42A27DB-BD31-4B8C-83A1-F6EECF244321}">
                <p14:modId xmlns:p14="http://schemas.microsoft.com/office/powerpoint/2010/main" val="2681670347"/>
              </p:ext>
            </p:extLst>
          </p:nvPr>
        </p:nvGraphicFramePr>
        <p:xfrm>
          <a:off x="1" y="1130557"/>
          <a:ext cx="12192000" cy="5623560"/>
        </p:xfrm>
        <a:graphic>
          <a:graphicData uri="http://schemas.openxmlformats.org/drawingml/2006/table">
            <a:tbl>
              <a:tblPr firstRow="1" bandRow="1">
                <a:tableStyleId>{5C22544A-7EE6-4342-B048-85BDC9FD1C3A}</a:tableStyleId>
              </a:tblPr>
              <a:tblGrid>
                <a:gridCol w="4312035">
                  <a:extLst>
                    <a:ext uri="{9D8B030D-6E8A-4147-A177-3AD203B41FA5}">
                      <a16:colId xmlns:a16="http://schemas.microsoft.com/office/drawing/2014/main" val="3306283108"/>
                    </a:ext>
                  </a:extLst>
                </a:gridCol>
                <a:gridCol w="3023608">
                  <a:extLst>
                    <a:ext uri="{9D8B030D-6E8A-4147-A177-3AD203B41FA5}">
                      <a16:colId xmlns:a16="http://schemas.microsoft.com/office/drawing/2014/main" val="2824481534"/>
                    </a:ext>
                  </a:extLst>
                </a:gridCol>
                <a:gridCol w="4856357">
                  <a:extLst>
                    <a:ext uri="{9D8B030D-6E8A-4147-A177-3AD203B41FA5}">
                      <a16:colId xmlns:a16="http://schemas.microsoft.com/office/drawing/2014/main" val="548703053"/>
                    </a:ext>
                  </a:extLst>
                </a:gridCol>
              </a:tblGrid>
              <a:tr h="370840">
                <a:tc>
                  <a:txBody>
                    <a:bodyPr/>
                    <a:lstStyle/>
                    <a:p>
                      <a:r>
                        <a:rPr lang="en-US" sz="2300" b="1" dirty="0"/>
                        <a:t>Technical implementation guide</a:t>
                      </a:r>
                    </a:p>
                  </a:txBody>
                  <a:tcPr/>
                </a:tc>
                <a:tc>
                  <a:txBody>
                    <a:bodyPr/>
                    <a:lstStyle/>
                    <a:p>
                      <a:r>
                        <a:rPr lang="en-US" sz="2300" b="1" dirty="0"/>
                        <a:t>Countries </a:t>
                      </a:r>
                    </a:p>
                  </a:txBody>
                  <a:tcPr/>
                </a:tc>
                <a:tc>
                  <a:txBody>
                    <a:bodyPr/>
                    <a:lstStyle/>
                    <a:p>
                      <a:r>
                        <a:rPr lang="en-US" sz="2300" b="1" dirty="0"/>
                        <a:t>Outcome’s</a:t>
                      </a:r>
                    </a:p>
                  </a:txBody>
                  <a:tcPr/>
                </a:tc>
                <a:extLst>
                  <a:ext uri="{0D108BD9-81ED-4DB2-BD59-A6C34878D82A}">
                    <a16:rowId xmlns:a16="http://schemas.microsoft.com/office/drawing/2014/main" val="293653143"/>
                  </a:ext>
                </a:extLst>
              </a:tr>
              <a:tr h="370840">
                <a:tc>
                  <a:txBody>
                    <a:bodyPr/>
                    <a:lstStyle/>
                    <a:p>
                      <a:r>
                        <a:rPr lang="en-SG" sz="2300" b="1" dirty="0">
                          <a:solidFill>
                            <a:schemeClr val="tx1"/>
                          </a:solidFill>
                        </a:rPr>
                        <a:t>Operationalizing MCCD and ICD Mortality Coding Integrated into CRVS System</a:t>
                      </a:r>
                      <a:endParaRPr lang="en-US" sz="2300" dirty="0">
                        <a:solidFill>
                          <a:schemeClr val="tx1"/>
                        </a:solidFill>
                      </a:endParaRPr>
                    </a:p>
                  </a:txBody>
                  <a:tcPr/>
                </a:tc>
                <a:tc rowSpan="2">
                  <a:txBody>
                    <a:bodyPr/>
                    <a:lstStyle/>
                    <a:p>
                      <a:r>
                        <a:rPr lang="en-US" sz="2300" dirty="0"/>
                        <a:t>Tanzania, Rwanda, Kenya, Senegal*, Cameroon*, Ethiopia, Zimbabwe, Ghana, Zambia, South Africa etc. </a:t>
                      </a:r>
                    </a:p>
                  </a:txBody>
                  <a:tcPr/>
                </a:tc>
                <a:tc rowSpan="2">
                  <a:txBody>
                    <a:bodyPr/>
                    <a:lstStyle/>
                    <a:p>
                      <a:pPr marL="342900" indent="-342900">
                        <a:buFont typeface="Arial" panose="020B0604020202020204" pitchFamily="34" charset="0"/>
                        <a:buChar char="•"/>
                      </a:pPr>
                      <a:r>
                        <a:rPr lang="en-US" sz="2300" dirty="0"/>
                        <a:t>Institutionalized MCCD training for pre-service and in-service health professionals. </a:t>
                      </a:r>
                    </a:p>
                    <a:p>
                      <a:pPr marL="342900" indent="-342900">
                        <a:buFont typeface="Arial" panose="020B0604020202020204" pitchFamily="34" charset="0"/>
                        <a:buChar char="•"/>
                      </a:pPr>
                      <a:r>
                        <a:rPr lang="en-US" sz="2300" dirty="0"/>
                        <a:t>Improved quality of MCCOD data.</a:t>
                      </a:r>
                    </a:p>
                    <a:p>
                      <a:pPr marL="342900" indent="-342900">
                        <a:buFont typeface="Arial" panose="020B0604020202020204" pitchFamily="34" charset="0"/>
                        <a:buChar char="•"/>
                      </a:pPr>
                      <a:r>
                        <a:rPr lang="en-US" sz="2300" dirty="0"/>
                        <a:t>Introduction of routine VA. implementation for community COD determination.</a:t>
                      </a:r>
                    </a:p>
                    <a:p>
                      <a:pPr marL="342900" indent="-342900">
                        <a:buFont typeface="Arial" panose="020B0604020202020204" pitchFamily="34" charset="0"/>
                        <a:buChar char="•"/>
                      </a:pPr>
                      <a:r>
                        <a:rPr lang="en-US" sz="2300" dirty="0"/>
                        <a:t>Institutionalized mechanism for coordination reporting COD data.</a:t>
                      </a:r>
                    </a:p>
                  </a:txBody>
                  <a:tcPr/>
                </a:tc>
                <a:extLst>
                  <a:ext uri="{0D108BD9-81ED-4DB2-BD59-A6C34878D82A}">
                    <a16:rowId xmlns:a16="http://schemas.microsoft.com/office/drawing/2014/main" val="3629729780"/>
                  </a:ext>
                </a:extLst>
              </a:tr>
              <a:tr h="370840">
                <a:tc>
                  <a:txBody>
                    <a:bodyPr/>
                    <a:lstStyle/>
                    <a:p>
                      <a:r>
                        <a:rPr lang="en-SG" sz="2300" b="1" dirty="0">
                          <a:solidFill>
                            <a:schemeClr val="tx1"/>
                          </a:solidFill>
                        </a:rPr>
                        <a:t>Operationalizing VA Implementation Integrated into CRVS System</a:t>
                      </a:r>
                      <a:endParaRPr lang="en-US" sz="2300" dirty="0">
                        <a:solidFill>
                          <a:schemeClr val="tx1"/>
                        </a:solidFill>
                      </a:endParaRPr>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300" dirty="0"/>
                    </a:p>
                  </a:txBody>
                  <a:tcPr/>
                </a:tc>
                <a:tc vMerge="1">
                  <a:txBody>
                    <a:bodyPr/>
                    <a:lstStyle/>
                    <a:p>
                      <a:endParaRPr lang="en-US" sz="2300" dirty="0"/>
                    </a:p>
                  </a:txBody>
                  <a:tcPr/>
                </a:tc>
                <a:extLst>
                  <a:ext uri="{0D108BD9-81ED-4DB2-BD59-A6C34878D82A}">
                    <a16:rowId xmlns:a16="http://schemas.microsoft.com/office/drawing/2014/main" val="741129666"/>
                  </a:ext>
                </a:extLst>
              </a:tr>
              <a:tr h="370840">
                <a:tc>
                  <a:txBody>
                    <a:bodyPr/>
                    <a:lstStyle/>
                    <a:p>
                      <a:r>
                        <a:rPr lang="en-SG" sz="2300" b="1" dirty="0">
                          <a:solidFill>
                            <a:schemeClr val="tx1"/>
                          </a:solidFill>
                        </a:rPr>
                        <a:t>Collection and Processing of COD in CRVS</a:t>
                      </a:r>
                      <a:endParaRPr lang="en-US" sz="2300" dirty="0">
                        <a:solidFill>
                          <a:schemeClr val="tx1"/>
                        </a:solidFill>
                      </a:endParaRPr>
                    </a:p>
                  </a:txBody>
                  <a:tcPr/>
                </a:tc>
                <a:tc>
                  <a:txBody>
                    <a:bodyPr/>
                    <a:lstStyle/>
                    <a:p>
                      <a:r>
                        <a:rPr lang="en-US" sz="2300" dirty="0"/>
                        <a:t>“upcoming”</a:t>
                      </a:r>
                    </a:p>
                  </a:txBody>
                  <a:tcPr/>
                </a:tc>
                <a:tc>
                  <a:txBody>
                    <a:bodyPr/>
                    <a:lstStyle/>
                    <a:p>
                      <a:endParaRPr lang="en-US" sz="2300" dirty="0"/>
                    </a:p>
                  </a:txBody>
                  <a:tcPr/>
                </a:tc>
                <a:extLst>
                  <a:ext uri="{0D108BD9-81ED-4DB2-BD59-A6C34878D82A}">
                    <a16:rowId xmlns:a16="http://schemas.microsoft.com/office/drawing/2014/main" val="3820631703"/>
                  </a:ext>
                </a:extLst>
              </a:tr>
              <a:tr h="370840">
                <a:tc>
                  <a:txBody>
                    <a:bodyPr/>
                    <a:lstStyle/>
                    <a:p>
                      <a:r>
                        <a:rPr lang="en-SG" sz="2300" b="1" dirty="0">
                          <a:solidFill>
                            <a:schemeClr val="tx1"/>
                          </a:solidFill>
                        </a:rPr>
                        <a:t>MCCD and ICD Mortality Coding Quality Assurance and Improvement</a:t>
                      </a:r>
                      <a:endParaRPr lang="en-US" sz="2300" dirty="0">
                        <a:solidFill>
                          <a:schemeClr val="tx1"/>
                        </a:solidFill>
                      </a:endParaRPr>
                    </a:p>
                  </a:txBody>
                  <a:tcPr/>
                </a:tc>
                <a:tc>
                  <a:txBody>
                    <a:bodyPr/>
                    <a:lstStyle/>
                    <a:p>
                      <a:r>
                        <a:rPr lang="en-US" sz="2300" dirty="0"/>
                        <a:t>“Upcoming”</a:t>
                      </a:r>
                    </a:p>
                  </a:txBody>
                  <a:tcPr/>
                </a:tc>
                <a:tc>
                  <a:txBody>
                    <a:bodyPr/>
                    <a:lstStyle/>
                    <a:p>
                      <a:endParaRPr lang="en-US" sz="2300" dirty="0"/>
                    </a:p>
                  </a:txBody>
                  <a:tcPr/>
                </a:tc>
                <a:extLst>
                  <a:ext uri="{0D108BD9-81ED-4DB2-BD59-A6C34878D82A}">
                    <a16:rowId xmlns:a16="http://schemas.microsoft.com/office/drawing/2014/main" val="1299786321"/>
                  </a:ext>
                </a:extLst>
              </a:tr>
            </a:tbl>
          </a:graphicData>
        </a:graphic>
      </p:graphicFrame>
    </p:spTree>
    <p:extLst>
      <p:ext uri="{BB962C8B-B14F-4D97-AF65-F5344CB8AC3E}">
        <p14:creationId xmlns:p14="http://schemas.microsoft.com/office/powerpoint/2010/main" val="1478277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37E0289-8148-42E8-8835-AB53E5D0C6B7}"/>
              </a:ext>
            </a:extLst>
          </p:cNvPr>
          <p:cNvSpPr>
            <a:spLocks noGrp="1"/>
          </p:cNvSpPr>
          <p:nvPr>
            <p:ph type="ctrTitle"/>
          </p:nvPr>
        </p:nvSpPr>
        <p:spPr>
          <a:xfrm>
            <a:off x="628650" y="2694516"/>
            <a:ext cx="10887075" cy="1665851"/>
          </a:xfrm>
        </p:spPr>
        <p:txBody>
          <a:bodyPr anchor="b">
            <a:normAutofit fontScale="90000"/>
          </a:bodyPr>
          <a:lstStyle/>
          <a:p>
            <a:pPr algn="l"/>
            <a:r>
              <a:rPr lang="en-US" sz="4400" b="1" dirty="0">
                <a:solidFill>
                  <a:schemeClr val="accent2"/>
                </a:solidFill>
              </a:rPr>
              <a:t>Existing Technical Resources: </a:t>
            </a:r>
            <a:r>
              <a:rPr lang="en-US" sz="4000" b="1" dirty="0">
                <a:solidFill>
                  <a:schemeClr val="accent2"/>
                </a:solidFill>
              </a:rPr>
              <a:t>Strengthening Cause of Death Information </a:t>
            </a:r>
            <a:br>
              <a:rPr lang="en-US" sz="4400" dirty="0"/>
            </a:br>
            <a:endParaRPr lang="en-GB" sz="4400" dirty="0"/>
          </a:p>
        </p:txBody>
      </p:sp>
      <p:sp>
        <p:nvSpPr>
          <p:cNvPr id="11" name="Subtitle 10">
            <a:extLst>
              <a:ext uri="{FF2B5EF4-FFF2-40B4-BE49-F238E27FC236}">
                <a16:creationId xmlns:a16="http://schemas.microsoft.com/office/drawing/2014/main" id="{B0536619-C042-4C18-8263-C192E23C2C6F}"/>
              </a:ext>
            </a:extLst>
          </p:cNvPr>
          <p:cNvSpPr>
            <a:spLocks noGrp="1"/>
          </p:cNvSpPr>
          <p:nvPr>
            <p:ph type="subTitle" idx="1"/>
          </p:nvPr>
        </p:nvSpPr>
        <p:spPr>
          <a:xfrm>
            <a:off x="2625414" y="4360367"/>
            <a:ext cx="5780999" cy="1620824"/>
          </a:xfrm>
        </p:spPr>
        <p:txBody>
          <a:bodyPr anchor="t">
            <a:noAutofit/>
          </a:bodyPr>
          <a:lstStyle/>
          <a:p>
            <a:r>
              <a:rPr lang="en-US" sz="2800" b="1" dirty="0"/>
              <a:t>Brian Munkombwe</a:t>
            </a:r>
            <a:endParaRPr lang="en-US" sz="2800" dirty="0"/>
          </a:p>
          <a:p>
            <a:endParaRPr lang="en-US" sz="2800" dirty="0"/>
          </a:p>
          <a:p>
            <a:r>
              <a:rPr lang="en-US" sz="2800" dirty="0"/>
              <a:t>CDC</a:t>
            </a:r>
          </a:p>
        </p:txBody>
      </p:sp>
      <p:pic>
        <p:nvPicPr>
          <p:cNvPr id="17" name="Picture 16" descr="A logo with text and people in a circle&#10;&#10;Description automatically generated">
            <a:extLst>
              <a:ext uri="{FF2B5EF4-FFF2-40B4-BE49-F238E27FC236}">
                <a16:creationId xmlns:a16="http://schemas.microsoft.com/office/drawing/2014/main" id="{A36AE2AC-D5D4-4600-A046-3BC0985245F4}"/>
              </a:ext>
            </a:extLst>
          </p:cNvPr>
          <p:cNvPicPr>
            <a:picLocks noChangeAspect="1"/>
          </p:cNvPicPr>
          <p:nvPr/>
        </p:nvPicPr>
        <p:blipFill>
          <a:blip r:embed="rId2"/>
          <a:stretch>
            <a:fillRect/>
          </a:stretch>
        </p:blipFill>
        <p:spPr>
          <a:xfrm>
            <a:off x="125789" y="454347"/>
            <a:ext cx="4045639" cy="1665851"/>
          </a:xfrm>
          <a:prstGeom prst="rect">
            <a:avLst/>
          </a:prstGeom>
        </p:spPr>
      </p:pic>
      <p:graphicFrame>
        <p:nvGraphicFramePr>
          <p:cNvPr id="2" name="Table 1">
            <a:extLst>
              <a:ext uri="{FF2B5EF4-FFF2-40B4-BE49-F238E27FC236}">
                <a16:creationId xmlns:a16="http://schemas.microsoft.com/office/drawing/2014/main" id="{3BB4A5F2-B1F7-7303-DEE4-65E90F599601}"/>
              </a:ext>
            </a:extLst>
          </p:cNvPr>
          <p:cNvGraphicFramePr>
            <a:graphicFrameLocks noGrp="1"/>
          </p:cNvGraphicFramePr>
          <p:nvPr/>
        </p:nvGraphicFramePr>
        <p:xfrm>
          <a:off x="0" y="2074186"/>
          <a:ext cx="6741849" cy="370840"/>
        </p:xfrm>
        <a:graphic>
          <a:graphicData uri="http://schemas.openxmlformats.org/drawingml/2006/table">
            <a:tbl>
              <a:tblPr firstRow="1" bandRow="1">
                <a:tableStyleId>{5C22544A-7EE6-4342-B048-85BDC9FD1C3A}</a:tableStyleId>
              </a:tblPr>
              <a:tblGrid>
                <a:gridCol w="6741849">
                  <a:extLst>
                    <a:ext uri="{9D8B030D-6E8A-4147-A177-3AD203B41FA5}">
                      <a16:colId xmlns:a16="http://schemas.microsoft.com/office/drawing/2014/main" val="1751501259"/>
                    </a:ext>
                  </a:extLst>
                </a:gridCol>
              </a:tblGrid>
              <a:tr h="370840">
                <a:tc>
                  <a:txBody>
                    <a:bodyPr/>
                    <a:lstStyle/>
                    <a:p>
                      <a:endParaRPr lang="en-GB" dirty="0"/>
                    </a:p>
                  </a:txBody>
                  <a:tcPr>
                    <a:solidFill>
                      <a:schemeClr val="accent2"/>
                    </a:solidFill>
                  </a:tcPr>
                </a:tc>
                <a:extLst>
                  <a:ext uri="{0D108BD9-81ED-4DB2-BD59-A6C34878D82A}">
                    <a16:rowId xmlns:a16="http://schemas.microsoft.com/office/drawing/2014/main" val="2128909688"/>
                  </a:ext>
                </a:extLst>
              </a:tr>
            </a:tbl>
          </a:graphicData>
        </a:graphic>
      </p:graphicFrame>
    </p:spTree>
    <p:extLst>
      <p:ext uri="{BB962C8B-B14F-4D97-AF65-F5344CB8AC3E}">
        <p14:creationId xmlns:p14="http://schemas.microsoft.com/office/powerpoint/2010/main" val="2655647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C3305-554B-B6A1-51C7-58287D313966}"/>
              </a:ext>
            </a:extLst>
          </p:cNvPr>
          <p:cNvSpPr>
            <a:spLocks noGrp="1"/>
          </p:cNvSpPr>
          <p:nvPr>
            <p:ph type="title"/>
          </p:nvPr>
        </p:nvSpPr>
        <p:spPr>
          <a:xfrm>
            <a:off x="247649" y="200027"/>
            <a:ext cx="11725275" cy="866773"/>
          </a:xfrm>
        </p:spPr>
        <p:txBody>
          <a:bodyPr/>
          <a:lstStyle/>
          <a:p>
            <a:r>
              <a:rPr lang="en-US" b="1" dirty="0">
                <a:solidFill>
                  <a:srgbClr val="00B050"/>
                </a:solidFill>
              </a:rPr>
              <a:t>Guidance on MCCD guides with WHO standards</a:t>
            </a:r>
            <a:endParaRPr lang="en-US" dirty="0"/>
          </a:p>
        </p:txBody>
      </p:sp>
      <p:pic>
        <p:nvPicPr>
          <p:cNvPr id="5" name="Content Placeholder 4">
            <a:extLst>
              <a:ext uri="{FF2B5EF4-FFF2-40B4-BE49-F238E27FC236}">
                <a16:creationId xmlns:a16="http://schemas.microsoft.com/office/drawing/2014/main" id="{7A0B05CC-7969-57B5-43B3-92A47FAAA788}"/>
              </a:ext>
            </a:extLst>
          </p:cNvPr>
          <p:cNvPicPr>
            <a:picLocks noGrp="1" noChangeAspect="1"/>
          </p:cNvPicPr>
          <p:nvPr>
            <p:ph sz="half" idx="2"/>
          </p:nvPr>
        </p:nvPicPr>
        <p:blipFill rotWithShape="1">
          <a:blip r:embed="rId2"/>
          <a:srcRect l="29700" r="29808"/>
          <a:stretch/>
        </p:blipFill>
        <p:spPr bwMode="auto">
          <a:xfrm>
            <a:off x="6267451" y="1279060"/>
            <a:ext cx="4428552" cy="5502740"/>
          </a:xfrm>
          <a:prstGeom prst="rect">
            <a:avLst/>
          </a:prstGeom>
          <a:ln>
            <a:noFill/>
          </a:ln>
          <a:extLst>
            <a:ext uri="{53640926-AAD7-44D8-BBD7-CCE9431645EC}">
              <a14:shadowObscured xmlns:a14="http://schemas.microsoft.com/office/drawing/2010/main"/>
            </a:ext>
          </a:extLst>
        </p:spPr>
      </p:pic>
      <p:pic>
        <p:nvPicPr>
          <p:cNvPr id="6" name="Content Placeholder 5">
            <a:extLst>
              <a:ext uri="{FF2B5EF4-FFF2-40B4-BE49-F238E27FC236}">
                <a16:creationId xmlns:a16="http://schemas.microsoft.com/office/drawing/2014/main" id="{6C0FDD3B-5977-56C9-36FC-896B559374FE}"/>
              </a:ext>
            </a:extLst>
          </p:cNvPr>
          <p:cNvPicPr>
            <a:picLocks noGrp="1" noChangeAspect="1"/>
          </p:cNvPicPr>
          <p:nvPr>
            <p:ph sz="half" idx="1"/>
          </p:nvPr>
        </p:nvPicPr>
        <p:blipFill rotWithShape="1">
          <a:blip r:embed="rId3"/>
          <a:srcRect l="37500" t="16145" r="37500" b="17379"/>
          <a:stretch/>
        </p:blipFill>
        <p:spPr bwMode="auto">
          <a:xfrm>
            <a:off x="918154" y="1279060"/>
            <a:ext cx="4539671" cy="562656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758196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806E3-BBF8-6CB2-6B7B-4C7C119A3EA6}"/>
              </a:ext>
            </a:extLst>
          </p:cNvPr>
          <p:cNvSpPr>
            <a:spLocks noGrp="1"/>
          </p:cNvSpPr>
          <p:nvPr>
            <p:ph type="title"/>
          </p:nvPr>
        </p:nvSpPr>
        <p:spPr>
          <a:xfrm>
            <a:off x="552450" y="85725"/>
            <a:ext cx="10801350" cy="981075"/>
          </a:xfrm>
        </p:spPr>
        <p:txBody>
          <a:bodyPr/>
          <a:lstStyle/>
          <a:p>
            <a:r>
              <a:rPr lang="en-US" b="1" dirty="0">
                <a:solidFill>
                  <a:srgbClr val="00B050"/>
                </a:solidFill>
              </a:rPr>
              <a:t>MCCD online Quick Reference Guides and Apps</a:t>
            </a:r>
            <a:endParaRPr lang="en-US" dirty="0"/>
          </a:p>
        </p:txBody>
      </p:sp>
      <p:pic>
        <p:nvPicPr>
          <p:cNvPr id="5" name="Content Placeholder 4">
            <a:extLst>
              <a:ext uri="{FF2B5EF4-FFF2-40B4-BE49-F238E27FC236}">
                <a16:creationId xmlns:a16="http://schemas.microsoft.com/office/drawing/2014/main" id="{CC542E8D-86E5-FB73-CF50-79610503FFA7}"/>
              </a:ext>
            </a:extLst>
          </p:cNvPr>
          <p:cNvPicPr>
            <a:picLocks noGrp="1" noChangeAspect="1"/>
          </p:cNvPicPr>
          <p:nvPr>
            <p:ph sz="half" idx="2"/>
          </p:nvPr>
        </p:nvPicPr>
        <p:blipFill rotWithShape="1">
          <a:blip r:embed="rId2"/>
          <a:srcRect l="11218" r="11004"/>
          <a:stretch/>
        </p:blipFill>
        <p:spPr bwMode="auto">
          <a:xfrm>
            <a:off x="5241012" y="1454149"/>
            <a:ext cx="6668618" cy="4822825"/>
          </a:xfrm>
          <a:prstGeom prst="rect">
            <a:avLst/>
          </a:prstGeom>
          <a:ln>
            <a:noFill/>
          </a:ln>
          <a:extLst>
            <a:ext uri="{53640926-AAD7-44D8-BBD7-CCE9431645EC}">
              <a14:shadowObscured xmlns:a14="http://schemas.microsoft.com/office/drawing/2010/main"/>
            </a:ext>
          </a:extLst>
        </p:spPr>
      </p:pic>
      <p:pic>
        <p:nvPicPr>
          <p:cNvPr id="9" name="Content Placeholder 8">
            <a:extLst>
              <a:ext uri="{FF2B5EF4-FFF2-40B4-BE49-F238E27FC236}">
                <a16:creationId xmlns:a16="http://schemas.microsoft.com/office/drawing/2014/main" id="{541A8C1C-7E99-B139-239F-B77550AFF7D0}"/>
              </a:ext>
            </a:extLst>
          </p:cNvPr>
          <p:cNvPicPr>
            <a:picLocks noGrp="1" noChangeAspect="1"/>
          </p:cNvPicPr>
          <p:nvPr>
            <p:ph sz="half" idx="1"/>
          </p:nvPr>
        </p:nvPicPr>
        <p:blipFill rotWithShape="1">
          <a:blip r:embed="rId3"/>
          <a:srcRect l="35150" t="22982" r="39210" b="13010"/>
          <a:stretch/>
        </p:blipFill>
        <p:spPr bwMode="auto">
          <a:xfrm>
            <a:off x="457200" y="1330324"/>
            <a:ext cx="2095500" cy="2942568"/>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6F0C5BDA-1EBF-4FFA-9AD5-5BEFB96B6755}"/>
              </a:ext>
            </a:extLst>
          </p:cNvPr>
          <p:cNvPicPr>
            <a:picLocks noChangeAspect="1"/>
          </p:cNvPicPr>
          <p:nvPr/>
        </p:nvPicPr>
        <p:blipFill rotWithShape="1">
          <a:blip r:embed="rId4"/>
          <a:srcRect l="32052" t="9686" r="42735" b="15100"/>
          <a:stretch/>
        </p:blipFill>
        <p:spPr bwMode="auto">
          <a:xfrm>
            <a:off x="2686049" y="1818641"/>
            <a:ext cx="2407221" cy="403923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69524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46849-EA7C-DEA2-A3E0-C37DA02B89F2}"/>
              </a:ext>
            </a:extLst>
          </p:cNvPr>
          <p:cNvSpPr>
            <a:spLocks noGrp="1"/>
          </p:cNvSpPr>
          <p:nvPr>
            <p:ph type="title"/>
          </p:nvPr>
        </p:nvSpPr>
        <p:spPr/>
        <p:txBody>
          <a:bodyPr>
            <a:noAutofit/>
          </a:bodyPr>
          <a:lstStyle/>
          <a:p>
            <a:r>
              <a:rPr lang="en-US" sz="4400" b="1" dirty="0"/>
              <a:t>www.deathcertification.org</a:t>
            </a:r>
          </a:p>
        </p:txBody>
      </p:sp>
      <p:sp>
        <p:nvSpPr>
          <p:cNvPr id="3" name="Text Placeholder 2">
            <a:extLst>
              <a:ext uri="{FF2B5EF4-FFF2-40B4-BE49-F238E27FC236}">
                <a16:creationId xmlns:a16="http://schemas.microsoft.com/office/drawing/2014/main" id="{F7AB9CE6-B243-16EF-541B-AC0924C360C4}"/>
              </a:ext>
            </a:extLst>
          </p:cNvPr>
          <p:cNvSpPr>
            <a:spLocks noGrp="1"/>
          </p:cNvSpPr>
          <p:nvPr>
            <p:ph type="body" sz="quarter" idx="13"/>
          </p:nvPr>
        </p:nvSpPr>
        <p:spPr/>
        <p:txBody>
          <a:bodyPr/>
          <a:lstStyle/>
          <a:p>
            <a:endParaRPr lang="en-US" dirty="0"/>
          </a:p>
        </p:txBody>
      </p:sp>
      <p:pic>
        <p:nvPicPr>
          <p:cNvPr id="5" name="Picture 4">
            <a:extLst>
              <a:ext uri="{FF2B5EF4-FFF2-40B4-BE49-F238E27FC236}">
                <a16:creationId xmlns:a16="http://schemas.microsoft.com/office/drawing/2014/main" id="{2634D6E2-FA1A-637E-8463-FDB59D2C1B5A}"/>
              </a:ext>
            </a:extLst>
          </p:cNvPr>
          <p:cNvPicPr>
            <a:picLocks noChangeAspect="1"/>
          </p:cNvPicPr>
          <p:nvPr/>
        </p:nvPicPr>
        <p:blipFill rotWithShape="1">
          <a:blip r:embed="rId3"/>
          <a:srcRect t="15182" r="1339" b="5216"/>
          <a:stretch/>
        </p:blipFill>
        <p:spPr>
          <a:xfrm>
            <a:off x="0" y="1300193"/>
            <a:ext cx="12121243" cy="5557807"/>
          </a:xfrm>
          <a:prstGeom prst="rect">
            <a:avLst/>
          </a:prstGeom>
        </p:spPr>
      </p:pic>
    </p:spTree>
    <p:extLst>
      <p:ext uri="{BB962C8B-B14F-4D97-AF65-F5344CB8AC3E}">
        <p14:creationId xmlns:p14="http://schemas.microsoft.com/office/powerpoint/2010/main" val="27921730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C3305-554B-B6A1-51C7-58287D313966}"/>
              </a:ext>
            </a:extLst>
          </p:cNvPr>
          <p:cNvSpPr>
            <a:spLocks noGrp="1"/>
          </p:cNvSpPr>
          <p:nvPr>
            <p:ph type="title"/>
          </p:nvPr>
        </p:nvSpPr>
        <p:spPr>
          <a:xfrm>
            <a:off x="838200" y="346075"/>
            <a:ext cx="10515600" cy="1325563"/>
          </a:xfrm>
        </p:spPr>
        <p:txBody>
          <a:bodyPr/>
          <a:lstStyle/>
          <a:p>
            <a:r>
              <a:rPr lang="en-US" b="1" dirty="0">
                <a:solidFill>
                  <a:srgbClr val="00B050"/>
                </a:solidFill>
              </a:rPr>
              <a:t>MCCD Online Training</a:t>
            </a:r>
            <a:endParaRPr lang="en-US" dirty="0"/>
          </a:p>
        </p:txBody>
      </p:sp>
      <p:sp>
        <p:nvSpPr>
          <p:cNvPr id="9" name="Content Placeholder 8">
            <a:extLst>
              <a:ext uri="{FF2B5EF4-FFF2-40B4-BE49-F238E27FC236}">
                <a16:creationId xmlns:a16="http://schemas.microsoft.com/office/drawing/2014/main" id="{C6742945-2816-3A42-63D1-7B351D9F4F51}"/>
              </a:ext>
            </a:extLst>
          </p:cNvPr>
          <p:cNvSpPr>
            <a:spLocks noGrp="1"/>
          </p:cNvSpPr>
          <p:nvPr>
            <p:ph sz="half" idx="1"/>
          </p:nvPr>
        </p:nvSpPr>
        <p:spPr>
          <a:xfrm>
            <a:off x="523875" y="1825624"/>
            <a:ext cx="5254155" cy="4686299"/>
          </a:xfrm>
        </p:spPr>
        <p:txBody>
          <a:bodyPr>
            <a:normAutofit fontScale="92500" lnSpcReduction="10000"/>
          </a:bodyPr>
          <a:lstStyle/>
          <a:p>
            <a:r>
              <a:rPr lang="en-US" dirty="0"/>
              <a:t>Free SA MRC online training course</a:t>
            </a:r>
          </a:p>
          <a:p>
            <a:pPr lvl="1"/>
            <a:r>
              <a:rPr lang="en-US" dirty="0"/>
              <a:t>User-friendly platform</a:t>
            </a:r>
          </a:p>
          <a:p>
            <a:pPr lvl="1"/>
            <a:r>
              <a:rPr lang="en-US" dirty="0"/>
              <a:t>Self-learning at own pace</a:t>
            </a:r>
          </a:p>
          <a:p>
            <a:pPr lvl="1"/>
            <a:r>
              <a:rPr lang="en-US" dirty="0"/>
              <a:t>Compatible with different devices</a:t>
            </a:r>
          </a:p>
          <a:p>
            <a:pPr lvl="1"/>
            <a:r>
              <a:rPr lang="en-US" dirty="0"/>
              <a:t>Voice-over recordings</a:t>
            </a:r>
          </a:p>
          <a:p>
            <a:pPr lvl="1"/>
            <a:r>
              <a:rPr lang="en-US" dirty="0"/>
              <a:t>Downloadable pdfs</a:t>
            </a:r>
          </a:p>
          <a:p>
            <a:pPr lvl="1"/>
            <a:r>
              <a:rPr lang="en-US" dirty="0"/>
              <a:t>5 modules</a:t>
            </a:r>
          </a:p>
          <a:p>
            <a:pPr lvl="1"/>
            <a:r>
              <a:rPr lang="en-US" dirty="0"/>
              <a:t>case scenarios</a:t>
            </a:r>
          </a:p>
          <a:p>
            <a:endParaRPr lang="en-US" dirty="0"/>
          </a:p>
          <a:p>
            <a:r>
              <a:rPr lang="en-US" sz="3300" dirty="0"/>
              <a:t>Working with MRC and WHO Afro to redesign the course for Regional Audience</a:t>
            </a:r>
          </a:p>
          <a:p>
            <a:pPr marL="0" indent="0">
              <a:buNone/>
            </a:pPr>
            <a:endParaRPr lang="en-US" dirty="0"/>
          </a:p>
          <a:p>
            <a:pPr marL="0" indent="0">
              <a:buNone/>
            </a:pPr>
            <a:endParaRPr lang="en-US" dirty="0"/>
          </a:p>
        </p:txBody>
      </p:sp>
      <p:pic>
        <p:nvPicPr>
          <p:cNvPr id="10" name="Content Placeholder 2">
            <a:extLst>
              <a:ext uri="{FF2B5EF4-FFF2-40B4-BE49-F238E27FC236}">
                <a16:creationId xmlns:a16="http://schemas.microsoft.com/office/drawing/2014/main" id="{A915A16F-E682-1162-CDB5-782132C49047}"/>
              </a:ext>
            </a:extLst>
          </p:cNvPr>
          <p:cNvPicPr>
            <a:picLocks noGrp="1" noChangeAspect="1"/>
          </p:cNvPicPr>
          <p:nvPr>
            <p:ph sz="half" idx="2"/>
          </p:nvPr>
        </p:nvPicPr>
        <p:blipFill rotWithShape="1">
          <a:blip r:embed="rId2"/>
          <a:srcRect l="24359" t="16904" r="43803" b="5033"/>
          <a:stretch/>
        </p:blipFill>
        <p:spPr bwMode="auto">
          <a:xfrm>
            <a:off x="5705475" y="346076"/>
            <a:ext cx="6138658" cy="657102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077261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C3305-554B-B6A1-51C7-58287D313966}"/>
              </a:ext>
            </a:extLst>
          </p:cNvPr>
          <p:cNvSpPr>
            <a:spLocks noGrp="1"/>
          </p:cNvSpPr>
          <p:nvPr>
            <p:ph type="title"/>
          </p:nvPr>
        </p:nvSpPr>
        <p:spPr/>
        <p:txBody>
          <a:bodyPr/>
          <a:lstStyle/>
          <a:p>
            <a:r>
              <a:rPr lang="en-US" b="1" dirty="0">
                <a:solidFill>
                  <a:srgbClr val="00B050"/>
                </a:solidFill>
              </a:rPr>
              <a:t>Guidance on MCCD quality Assessment</a:t>
            </a:r>
            <a:endParaRPr lang="en-US" dirty="0"/>
          </a:p>
        </p:txBody>
      </p:sp>
      <p:pic>
        <p:nvPicPr>
          <p:cNvPr id="5" name="Content Placeholder 4">
            <a:extLst>
              <a:ext uri="{FF2B5EF4-FFF2-40B4-BE49-F238E27FC236}">
                <a16:creationId xmlns:a16="http://schemas.microsoft.com/office/drawing/2014/main" id="{A3B50C08-2223-A5E4-10DB-1428553101DF}"/>
              </a:ext>
            </a:extLst>
          </p:cNvPr>
          <p:cNvPicPr>
            <a:picLocks noGrp="1" noChangeAspect="1"/>
          </p:cNvPicPr>
          <p:nvPr>
            <p:ph sz="half" idx="2"/>
          </p:nvPr>
        </p:nvPicPr>
        <p:blipFill rotWithShape="1">
          <a:blip r:embed="rId2"/>
          <a:srcRect l="30021" r="29914"/>
          <a:stretch/>
        </p:blipFill>
        <p:spPr bwMode="auto">
          <a:xfrm>
            <a:off x="6172201" y="1353479"/>
            <a:ext cx="4411631" cy="5139396"/>
          </a:xfrm>
          <a:prstGeom prst="rect">
            <a:avLst/>
          </a:prstGeom>
          <a:ln>
            <a:noFill/>
          </a:ln>
          <a:extLst>
            <a:ext uri="{53640926-AAD7-44D8-BBD7-CCE9431645EC}">
              <a14:shadowObscured xmlns:a14="http://schemas.microsoft.com/office/drawing/2010/main"/>
            </a:ext>
          </a:extLst>
        </p:spPr>
      </p:pic>
      <p:sp>
        <p:nvSpPr>
          <p:cNvPr id="8" name="Content Placeholder 7">
            <a:extLst>
              <a:ext uri="{FF2B5EF4-FFF2-40B4-BE49-F238E27FC236}">
                <a16:creationId xmlns:a16="http://schemas.microsoft.com/office/drawing/2014/main" id="{D1E49DAD-8972-7810-6E8D-81D3B78E5716}"/>
              </a:ext>
            </a:extLst>
          </p:cNvPr>
          <p:cNvSpPr>
            <a:spLocks noGrp="1"/>
          </p:cNvSpPr>
          <p:nvPr>
            <p:ph sz="half" idx="1"/>
          </p:nvPr>
        </p:nvSpPr>
        <p:spPr/>
        <p:txBody>
          <a:bodyPr>
            <a:normAutofit lnSpcReduction="10000"/>
          </a:bodyPr>
          <a:lstStyle/>
          <a:p>
            <a:r>
              <a:rPr lang="en-US" dirty="0"/>
              <a:t>This contains a set of simple questions for checking common MCCD completion errors to assess the cause of death certification practices. </a:t>
            </a:r>
          </a:p>
          <a:p>
            <a:r>
              <a:rPr lang="en-US" dirty="0"/>
              <a:t>Assesses errors like:</a:t>
            </a:r>
          </a:p>
          <a:p>
            <a:pPr lvl="1"/>
            <a:r>
              <a:rPr lang="en-US" dirty="0"/>
              <a:t>Multiple causes per line</a:t>
            </a:r>
          </a:p>
          <a:p>
            <a:pPr lvl="1"/>
            <a:r>
              <a:rPr lang="en-US" dirty="0"/>
              <a:t>Use of Abbreviations</a:t>
            </a:r>
          </a:p>
          <a:p>
            <a:pPr lvl="1"/>
            <a:r>
              <a:rPr lang="en-US" dirty="0"/>
              <a:t>Incorrect or clinically improbable chain of events</a:t>
            </a:r>
          </a:p>
          <a:p>
            <a:pPr lvl="1"/>
            <a:r>
              <a:rPr lang="en-US" dirty="0" err="1"/>
              <a:t>etc</a:t>
            </a:r>
            <a:r>
              <a:rPr lang="en-US" dirty="0"/>
              <a:t>…</a:t>
            </a:r>
          </a:p>
        </p:txBody>
      </p:sp>
    </p:spTree>
    <p:extLst>
      <p:ext uri="{BB962C8B-B14F-4D97-AF65-F5344CB8AC3E}">
        <p14:creationId xmlns:p14="http://schemas.microsoft.com/office/powerpoint/2010/main" val="4248648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C3305-554B-B6A1-51C7-58287D313966}"/>
              </a:ext>
            </a:extLst>
          </p:cNvPr>
          <p:cNvSpPr>
            <a:spLocks noGrp="1"/>
          </p:cNvSpPr>
          <p:nvPr>
            <p:ph type="title"/>
          </p:nvPr>
        </p:nvSpPr>
        <p:spPr/>
        <p:txBody>
          <a:bodyPr/>
          <a:lstStyle/>
          <a:p>
            <a:r>
              <a:rPr lang="en-US" b="1" dirty="0">
                <a:solidFill>
                  <a:srgbClr val="00B050"/>
                </a:solidFill>
              </a:rPr>
              <a:t>Guidance on ICD coding and automated (IRIS) Coding</a:t>
            </a:r>
            <a:endParaRPr lang="en-US" dirty="0"/>
          </a:p>
        </p:txBody>
      </p:sp>
      <p:sp>
        <p:nvSpPr>
          <p:cNvPr id="3" name="Content Placeholder 2">
            <a:extLst>
              <a:ext uri="{FF2B5EF4-FFF2-40B4-BE49-F238E27FC236}">
                <a16:creationId xmlns:a16="http://schemas.microsoft.com/office/drawing/2014/main" id="{6F6C8946-ACE0-3B3C-15C7-E54D3A19A3E1}"/>
              </a:ext>
            </a:extLst>
          </p:cNvPr>
          <p:cNvSpPr>
            <a:spLocks noGrp="1"/>
          </p:cNvSpPr>
          <p:nvPr>
            <p:ph sz="half" idx="1"/>
          </p:nvPr>
        </p:nvSpPr>
        <p:spPr/>
        <p:txBody>
          <a:bodyPr>
            <a:normAutofit/>
          </a:bodyPr>
          <a:lstStyle/>
          <a:p>
            <a:r>
              <a:rPr lang="en-US" dirty="0"/>
              <a:t>It describes seven key steps that countries should follow when implementing automated mortality coding:</a:t>
            </a:r>
          </a:p>
          <a:p>
            <a:pPr lvl="1"/>
            <a:r>
              <a:rPr lang="en-US" sz="1900" dirty="0"/>
              <a:t>Information gathering and process mapping</a:t>
            </a:r>
          </a:p>
          <a:p>
            <a:pPr lvl="1"/>
            <a:r>
              <a:rPr lang="en-US" sz="1900" dirty="0"/>
              <a:t>Mapping of Iris processes</a:t>
            </a:r>
          </a:p>
          <a:p>
            <a:pPr lvl="1"/>
            <a:r>
              <a:rPr lang="en-US" sz="1900" dirty="0"/>
              <a:t>Data dictionary and Standardization tables</a:t>
            </a:r>
          </a:p>
          <a:p>
            <a:pPr lvl="1"/>
            <a:r>
              <a:rPr lang="en-US" sz="1900" dirty="0"/>
              <a:t>Trainings</a:t>
            </a:r>
          </a:p>
          <a:p>
            <a:pPr lvl="1"/>
            <a:r>
              <a:rPr lang="en-US" sz="1900" dirty="0"/>
              <a:t>Rejected tables</a:t>
            </a:r>
          </a:p>
          <a:p>
            <a:pPr lvl="1"/>
            <a:r>
              <a:rPr lang="en-US" sz="1900" dirty="0"/>
              <a:t>Sustainability</a:t>
            </a:r>
          </a:p>
          <a:p>
            <a:pPr lvl="1"/>
            <a:r>
              <a:rPr lang="en-US" sz="1900" dirty="0"/>
              <a:t>Evaluation</a:t>
            </a:r>
          </a:p>
          <a:p>
            <a:endParaRPr lang="en-US" dirty="0"/>
          </a:p>
        </p:txBody>
      </p:sp>
      <p:pic>
        <p:nvPicPr>
          <p:cNvPr id="5" name="Content Placeholder 4">
            <a:extLst>
              <a:ext uri="{FF2B5EF4-FFF2-40B4-BE49-F238E27FC236}">
                <a16:creationId xmlns:a16="http://schemas.microsoft.com/office/drawing/2014/main" id="{475B2D31-4AEE-0F00-843D-9FC21983A647}"/>
              </a:ext>
            </a:extLst>
          </p:cNvPr>
          <p:cNvPicPr>
            <a:picLocks noGrp="1" noChangeAspect="1"/>
          </p:cNvPicPr>
          <p:nvPr>
            <p:ph sz="half" idx="2"/>
          </p:nvPr>
        </p:nvPicPr>
        <p:blipFill rotWithShape="1">
          <a:blip r:embed="rId2"/>
          <a:srcRect l="32159" t="15954" r="36324" b="6363"/>
          <a:stretch/>
        </p:blipFill>
        <p:spPr bwMode="auto">
          <a:xfrm>
            <a:off x="6972300" y="1328045"/>
            <a:ext cx="3779039" cy="52394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29567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58A2E7-3715-1BFF-0251-36CD1E6933DA}"/>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3F10D8A-87C4-D95D-EB2F-ED6FEBC69637}"/>
              </a:ext>
            </a:extLst>
          </p:cNvPr>
          <p:cNvSpPr>
            <a:spLocks noGrp="1"/>
          </p:cNvSpPr>
          <p:nvPr>
            <p:ph type="title"/>
          </p:nvPr>
        </p:nvSpPr>
        <p:spPr>
          <a:xfrm>
            <a:off x="621792" y="1161288"/>
            <a:ext cx="3602736" cy="4526280"/>
          </a:xfrm>
        </p:spPr>
        <p:txBody>
          <a:bodyPr>
            <a:normAutofit/>
          </a:bodyPr>
          <a:lstStyle/>
          <a:p>
            <a:pPr>
              <a:spcBef>
                <a:spcPts val="1000"/>
              </a:spcBef>
              <a:defRPr/>
            </a:pPr>
            <a:r>
              <a:rPr lang="en-US" sz="4000" b="1"/>
              <a:t>Some Key consideration for improvement of improvement Strengthening collection </a:t>
            </a:r>
            <a:endParaRPr lang="en-GB" sz="4000" b="1"/>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1D753348-1FC7-7CDB-90F9-31E8524B0AD3}"/>
              </a:ext>
            </a:extLst>
          </p:cNvPr>
          <p:cNvGraphicFramePr>
            <a:graphicFrameLocks noGrp="1"/>
          </p:cNvGraphicFramePr>
          <p:nvPr>
            <p:ph idx="1"/>
            <p:extLst>
              <p:ext uri="{D42A27DB-BD31-4B8C-83A1-F6EECF244321}">
                <p14:modId xmlns:p14="http://schemas.microsoft.com/office/powerpoint/2010/main" val="1901623056"/>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37000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7C805-3724-B1BD-8E4B-4D3FF39CA465}"/>
              </a:ext>
            </a:extLst>
          </p:cNvPr>
          <p:cNvSpPr>
            <a:spLocks noGrp="1"/>
          </p:cNvSpPr>
          <p:nvPr>
            <p:ph type="title"/>
          </p:nvPr>
        </p:nvSpPr>
        <p:spPr/>
        <p:txBody>
          <a:bodyPr/>
          <a:lstStyle/>
          <a:p>
            <a:r>
              <a:rPr lang="en-US" b="1" dirty="0">
                <a:solidFill>
                  <a:srgbClr val="00B050"/>
                </a:solidFill>
              </a:rPr>
              <a:t>Other Technical Resources</a:t>
            </a:r>
            <a:endParaRPr lang="en-US" dirty="0"/>
          </a:p>
        </p:txBody>
      </p:sp>
      <p:sp>
        <p:nvSpPr>
          <p:cNvPr id="3" name="Content Placeholder 2">
            <a:extLst>
              <a:ext uri="{FF2B5EF4-FFF2-40B4-BE49-F238E27FC236}">
                <a16:creationId xmlns:a16="http://schemas.microsoft.com/office/drawing/2014/main" id="{17F0A017-5948-FF97-1D8D-AB6A33E3B004}"/>
              </a:ext>
            </a:extLst>
          </p:cNvPr>
          <p:cNvSpPr>
            <a:spLocks noGrp="1"/>
          </p:cNvSpPr>
          <p:nvPr>
            <p:ph idx="1"/>
          </p:nvPr>
        </p:nvSpPr>
        <p:spPr/>
        <p:txBody>
          <a:bodyPr/>
          <a:lstStyle/>
          <a:p>
            <a:r>
              <a:rPr lang="en-US" dirty="0"/>
              <a:t>Medicolegal Death Investigation System </a:t>
            </a:r>
            <a:r>
              <a:rPr lang="en-US" sz="2000" dirty="0"/>
              <a:t>(Guidance under development)</a:t>
            </a:r>
          </a:p>
          <a:p>
            <a:endParaRPr lang="en-US" dirty="0"/>
          </a:p>
        </p:txBody>
      </p:sp>
      <p:pic>
        <p:nvPicPr>
          <p:cNvPr id="4" name="Picture 3">
            <a:extLst>
              <a:ext uri="{FF2B5EF4-FFF2-40B4-BE49-F238E27FC236}">
                <a16:creationId xmlns:a16="http://schemas.microsoft.com/office/drawing/2014/main" id="{4ED8F004-2135-7110-CB89-4F6BD51F2629}"/>
              </a:ext>
            </a:extLst>
          </p:cNvPr>
          <p:cNvPicPr>
            <a:picLocks noChangeAspect="1"/>
          </p:cNvPicPr>
          <p:nvPr/>
        </p:nvPicPr>
        <p:blipFill rotWithShape="1">
          <a:blip r:embed="rId2"/>
          <a:srcRect l="14530" t="16334" r="19231" b="4843"/>
          <a:stretch/>
        </p:blipFill>
        <p:spPr bwMode="auto">
          <a:xfrm>
            <a:off x="3479799" y="2806700"/>
            <a:ext cx="5845175" cy="391249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922179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A440A-985F-436B-923C-FE7F03786B32}"/>
              </a:ext>
            </a:extLst>
          </p:cNvPr>
          <p:cNvSpPr>
            <a:spLocks noGrp="1"/>
          </p:cNvSpPr>
          <p:nvPr>
            <p:ph type="title"/>
          </p:nvPr>
        </p:nvSpPr>
        <p:spPr/>
        <p:txBody>
          <a:bodyPr/>
          <a:lstStyle/>
          <a:p>
            <a:r>
              <a:rPr lang="en-US" b="1" dirty="0">
                <a:solidFill>
                  <a:srgbClr val="00B050"/>
                </a:solidFill>
              </a:rPr>
              <a:t>Other Resource Technical Tools under Development </a:t>
            </a:r>
            <a:endParaRPr lang="en-GB" b="1" dirty="0">
              <a:solidFill>
                <a:srgbClr val="00B050"/>
              </a:solidFill>
            </a:endParaRPr>
          </a:p>
        </p:txBody>
      </p:sp>
      <p:sp>
        <p:nvSpPr>
          <p:cNvPr id="3" name="Content Placeholder 2">
            <a:extLst>
              <a:ext uri="{FF2B5EF4-FFF2-40B4-BE49-F238E27FC236}">
                <a16:creationId xmlns:a16="http://schemas.microsoft.com/office/drawing/2014/main" id="{80745EDA-0164-439F-9B2B-FB0DC1A8807D}"/>
              </a:ext>
            </a:extLst>
          </p:cNvPr>
          <p:cNvSpPr>
            <a:spLocks noGrp="1"/>
          </p:cNvSpPr>
          <p:nvPr>
            <p:ph idx="1"/>
          </p:nvPr>
        </p:nvSpPr>
        <p:spPr>
          <a:xfrm>
            <a:off x="838200" y="2457449"/>
            <a:ext cx="10763250" cy="3719513"/>
          </a:xfrm>
        </p:spPr>
        <p:txBody>
          <a:bodyPr>
            <a:normAutofit/>
          </a:bodyPr>
          <a:lstStyle/>
          <a:p>
            <a:pPr marL="514350" indent="-514350">
              <a:lnSpc>
                <a:spcPct val="150000"/>
              </a:lnSpc>
              <a:buFont typeface="+mj-lt"/>
              <a:buAutoNum type="arabicPeriod"/>
            </a:pPr>
            <a:r>
              <a:rPr lang="en-US" sz="2400" dirty="0">
                <a:solidFill>
                  <a:srgbClr val="000000"/>
                </a:solidFill>
                <a:effectLst/>
                <a:ea typeface="Times New Roman" panose="02020603050405020304" pitchFamily="18" charset="0"/>
                <a:cs typeface="Times New Roman" panose="02020603050405020304" pitchFamily="18" charset="0"/>
              </a:rPr>
              <a:t>Guidance on the Analysis of Verbal Autopsy (VA) and Medical Certificate of Cause of Death (MCCD) Data</a:t>
            </a:r>
          </a:p>
          <a:p>
            <a:pPr marL="514350" indent="-514350">
              <a:lnSpc>
                <a:spcPct val="150000"/>
              </a:lnSpc>
              <a:buFont typeface="+mj-lt"/>
              <a:buAutoNum type="arabicPeriod"/>
            </a:pPr>
            <a:r>
              <a:rPr lang="en-AU" sz="2400" dirty="0">
                <a:ea typeface="Calibri" panose="020F0502020204030204" pitchFamily="34" charset="0"/>
              </a:rPr>
              <a:t>Tool for HIS/CRVS data</a:t>
            </a:r>
            <a:r>
              <a:rPr lang="en-AU" sz="2400" dirty="0">
                <a:effectLst/>
                <a:ea typeface="Calibri" panose="020F0502020204030204" pitchFamily="34" charset="0"/>
              </a:rPr>
              <a:t> to ANACOD3 export script to auto populate template</a:t>
            </a:r>
            <a:endParaRPr lang="en-AU" sz="2400" dirty="0">
              <a:ea typeface="Calibri" panose="020F0502020204030204" pitchFamily="34" charset="0"/>
            </a:endParaRPr>
          </a:p>
          <a:p>
            <a:pPr marL="514350" indent="-514350">
              <a:lnSpc>
                <a:spcPct val="150000"/>
              </a:lnSpc>
              <a:buFont typeface="+mj-lt"/>
              <a:buAutoNum type="arabicPeriod"/>
            </a:pPr>
            <a:r>
              <a:rPr lang="en-AU" sz="2400" dirty="0">
                <a:effectLst/>
                <a:ea typeface="Calibri" panose="020F0502020204030204" pitchFamily="34" charset="0"/>
              </a:rPr>
              <a:t> DHIS2 ICD11 DORIS app ( under development) </a:t>
            </a:r>
          </a:p>
          <a:p>
            <a:pPr marL="514350" indent="-514350">
              <a:lnSpc>
                <a:spcPct val="150000"/>
              </a:lnSpc>
              <a:buFont typeface="+mj-lt"/>
              <a:buAutoNum type="arabicPeriod"/>
            </a:pPr>
            <a:r>
              <a:rPr lang="en-AU" sz="2400" dirty="0"/>
              <a:t>MCCD eLearning Course (with SA MRC and WHO Afro)</a:t>
            </a:r>
            <a:endParaRPr lang="en-GB" sz="2400" dirty="0"/>
          </a:p>
        </p:txBody>
      </p:sp>
    </p:spTree>
    <p:extLst>
      <p:ext uri="{BB962C8B-B14F-4D97-AF65-F5344CB8AC3E}">
        <p14:creationId xmlns:p14="http://schemas.microsoft.com/office/powerpoint/2010/main" val="36882927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551155-118D-408A-B626-9634FD46FDFE}"/>
              </a:ext>
            </a:extLst>
          </p:cNvPr>
          <p:cNvPicPr>
            <a:picLocks noChangeAspect="1"/>
          </p:cNvPicPr>
          <p:nvPr/>
        </p:nvPicPr>
        <p:blipFill>
          <a:blip r:embed="rId2"/>
          <a:stretch>
            <a:fillRect/>
          </a:stretch>
        </p:blipFill>
        <p:spPr>
          <a:xfrm>
            <a:off x="8365616" y="2664822"/>
            <a:ext cx="2565240" cy="359687"/>
          </a:xfrm>
          <a:prstGeom prst="rect">
            <a:avLst/>
          </a:prstGeom>
        </p:spPr>
      </p:pic>
      <p:pic>
        <p:nvPicPr>
          <p:cNvPr id="3" name="Picture 2">
            <a:extLst>
              <a:ext uri="{FF2B5EF4-FFF2-40B4-BE49-F238E27FC236}">
                <a16:creationId xmlns:a16="http://schemas.microsoft.com/office/drawing/2014/main" id="{A3627542-7EE4-4F0B-ADB4-4325DF4BDF03}"/>
              </a:ext>
            </a:extLst>
          </p:cNvPr>
          <p:cNvPicPr>
            <a:picLocks noChangeAspect="1"/>
          </p:cNvPicPr>
          <p:nvPr/>
        </p:nvPicPr>
        <p:blipFill>
          <a:blip r:embed="rId3"/>
          <a:stretch>
            <a:fillRect/>
          </a:stretch>
        </p:blipFill>
        <p:spPr>
          <a:xfrm>
            <a:off x="9099056" y="4438763"/>
            <a:ext cx="1034893" cy="349303"/>
          </a:xfrm>
          <a:prstGeom prst="rect">
            <a:avLst/>
          </a:prstGeom>
        </p:spPr>
      </p:pic>
      <p:pic>
        <p:nvPicPr>
          <p:cNvPr id="4" name="Picture 3">
            <a:extLst>
              <a:ext uri="{FF2B5EF4-FFF2-40B4-BE49-F238E27FC236}">
                <a16:creationId xmlns:a16="http://schemas.microsoft.com/office/drawing/2014/main" id="{D3BFC554-EEE8-4BC9-83E6-50F6AC07FF47}"/>
              </a:ext>
            </a:extLst>
          </p:cNvPr>
          <p:cNvPicPr>
            <a:picLocks noChangeAspect="1"/>
          </p:cNvPicPr>
          <p:nvPr/>
        </p:nvPicPr>
        <p:blipFill>
          <a:blip r:embed="rId4"/>
          <a:stretch>
            <a:fillRect/>
          </a:stretch>
        </p:blipFill>
        <p:spPr>
          <a:xfrm>
            <a:off x="8430935" y="3909343"/>
            <a:ext cx="1936895" cy="379671"/>
          </a:xfrm>
          <a:prstGeom prst="rect">
            <a:avLst/>
          </a:prstGeom>
        </p:spPr>
      </p:pic>
      <p:pic>
        <p:nvPicPr>
          <p:cNvPr id="6" name="Picture 5">
            <a:extLst>
              <a:ext uri="{FF2B5EF4-FFF2-40B4-BE49-F238E27FC236}">
                <a16:creationId xmlns:a16="http://schemas.microsoft.com/office/drawing/2014/main" id="{1700E5A7-DD49-42F7-A251-7A3ABDAF0828}"/>
              </a:ext>
            </a:extLst>
          </p:cNvPr>
          <p:cNvPicPr>
            <a:picLocks noChangeAspect="1"/>
          </p:cNvPicPr>
          <p:nvPr/>
        </p:nvPicPr>
        <p:blipFill>
          <a:blip r:embed="rId5"/>
          <a:stretch>
            <a:fillRect/>
          </a:stretch>
        </p:blipFill>
        <p:spPr>
          <a:xfrm>
            <a:off x="8126715" y="2154555"/>
            <a:ext cx="591683" cy="343188"/>
          </a:xfrm>
          <a:prstGeom prst="rect">
            <a:avLst/>
          </a:prstGeom>
        </p:spPr>
      </p:pic>
      <p:pic>
        <p:nvPicPr>
          <p:cNvPr id="8" name="Picture 7">
            <a:extLst>
              <a:ext uri="{FF2B5EF4-FFF2-40B4-BE49-F238E27FC236}">
                <a16:creationId xmlns:a16="http://schemas.microsoft.com/office/drawing/2014/main" id="{B6BA8FC1-072E-4075-9824-9F5CEEAF8F21}"/>
              </a:ext>
            </a:extLst>
          </p:cNvPr>
          <p:cNvPicPr>
            <a:picLocks noChangeAspect="1"/>
          </p:cNvPicPr>
          <p:nvPr/>
        </p:nvPicPr>
        <p:blipFill>
          <a:blip r:embed="rId6"/>
          <a:stretch>
            <a:fillRect/>
          </a:stretch>
        </p:blipFill>
        <p:spPr>
          <a:xfrm>
            <a:off x="10225218" y="1571565"/>
            <a:ext cx="812881" cy="363216"/>
          </a:xfrm>
          <a:prstGeom prst="rect">
            <a:avLst/>
          </a:prstGeom>
        </p:spPr>
      </p:pic>
      <p:pic>
        <p:nvPicPr>
          <p:cNvPr id="9" name="Picture 8">
            <a:extLst>
              <a:ext uri="{FF2B5EF4-FFF2-40B4-BE49-F238E27FC236}">
                <a16:creationId xmlns:a16="http://schemas.microsoft.com/office/drawing/2014/main" id="{C50BF4B6-953B-41BA-B79C-01EA883B57D4}"/>
              </a:ext>
            </a:extLst>
          </p:cNvPr>
          <p:cNvPicPr>
            <a:picLocks noChangeAspect="1"/>
          </p:cNvPicPr>
          <p:nvPr/>
        </p:nvPicPr>
        <p:blipFill>
          <a:blip r:embed="rId7"/>
          <a:stretch>
            <a:fillRect/>
          </a:stretch>
        </p:blipFill>
        <p:spPr>
          <a:xfrm>
            <a:off x="10204052" y="4336028"/>
            <a:ext cx="1228229" cy="469776"/>
          </a:xfrm>
          <a:prstGeom prst="rect">
            <a:avLst/>
          </a:prstGeom>
        </p:spPr>
      </p:pic>
      <p:pic>
        <p:nvPicPr>
          <p:cNvPr id="10" name="Picture 9">
            <a:extLst>
              <a:ext uri="{FF2B5EF4-FFF2-40B4-BE49-F238E27FC236}">
                <a16:creationId xmlns:a16="http://schemas.microsoft.com/office/drawing/2014/main" id="{18291BB5-2681-4B0D-BE06-1F0A51408012}"/>
              </a:ext>
            </a:extLst>
          </p:cNvPr>
          <p:cNvPicPr>
            <a:picLocks noChangeAspect="1"/>
          </p:cNvPicPr>
          <p:nvPr/>
        </p:nvPicPr>
        <p:blipFill>
          <a:blip r:embed="rId8"/>
          <a:stretch>
            <a:fillRect/>
          </a:stretch>
        </p:blipFill>
        <p:spPr>
          <a:xfrm>
            <a:off x="9837715" y="5081283"/>
            <a:ext cx="993597" cy="317084"/>
          </a:xfrm>
          <a:prstGeom prst="rect">
            <a:avLst/>
          </a:prstGeom>
        </p:spPr>
      </p:pic>
      <p:pic>
        <p:nvPicPr>
          <p:cNvPr id="11" name="Picture 10">
            <a:extLst>
              <a:ext uri="{FF2B5EF4-FFF2-40B4-BE49-F238E27FC236}">
                <a16:creationId xmlns:a16="http://schemas.microsoft.com/office/drawing/2014/main" id="{30E6404D-527F-47A0-BC19-14D9F07DBAF3}"/>
              </a:ext>
            </a:extLst>
          </p:cNvPr>
          <p:cNvPicPr>
            <a:picLocks noChangeAspect="1"/>
          </p:cNvPicPr>
          <p:nvPr/>
        </p:nvPicPr>
        <p:blipFill>
          <a:blip r:embed="rId9"/>
          <a:stretch>
            <a:fillRect/>
          </a:stretch>
        </p:blipFill>
        <p:spPr>
          <a:xfrm>
            <a:off x="8983351" y="2169058"/>
            <a:ext cx="1033104" cy="381291"/>
          </a:xfrm>
          <a:prstGeom prst="rect">
            <a:avLst/>
          </a:prstGeom>
        </p:spPr>
      </p:pic>
      <p:pic>
        <p:nvPicPr>
          <p:cNvPr id="15" name="Picture 14">
            <a:extLst>
              <a:ext uri="{FF2B5EF4-FFF2-40B4-BE49-F238E27FC236}">
                <a16:creationId xmlns:a16="http://schemas.microsoft.com/office/drawing/2014/main" id="{2B9E1DB8-8EAE-409D-85AC-CCACE75A18E5}"/>
              </a:ext>
            </a:extLst>
          </p:cNvPr>
          <p:cNvPicPr>
            <a:picLocks noChangeAspect="1"/>
          </p:cNvPicPr>
          <p:nvPr/>
        </p:nvPicPr>
        <p:blipFill>
          <a:blip r:embed="rId10"/>
          <a:stretch>
            <a:fillRect/>
          </a:stretch>
        </p:blipFill>
        <p:spPr>
          <a:xfrm>
            <a:off x="7889036" y="1415168"/>
            <a:ext cx="2119488" cy="634792"/>
          </a:xfrm>
          <a:prstGeom prst="rect">
            <a:avLst/>
          </a:prstGeom>
        </p:spPr>
      </p:pic>
      <p:pic>
        <p:nvPicPr>
          <p:cNvPr id="16" name="Picture 15">
            <a:extLst>
              <a:ext uri="{FF2B5EF4-FFF2-40B4-BE49-F238E27FC236}">
                <a16:creationId xmlns:a16="http://schemas.microsoft.com/office/drawing/2014/main" id="{D6D67CAB-AD76-4308-85DB-555B9E4C8A9B}"/>
              </a:ext>
            </a:extLst>
          </p:cNvPr>
          <p:cNvPicPr>
            <a:picLocks noChangeAspect="1"/>
          </p:cNvPicPr>
          <p:nvPr/>
        </p:nvPicPr>
        <p:blipFill>
          <a:blip r:embed="rId11"/>
          <a:stretch>
            <a:fillRect/>
          </a:stretch>
        </p:blipFill>
        <p:spPr>
          <a:xfrm>
            <a:off x="10665903" y="1985341"/>
            <a:ext cx="642457" cy="641250"/>
          </a:xfrm>
          <a:prstGeom prst="rect">
            <a:avLst/>
          </a:prstGeom>
        </p:spPr>
      </p:pic>
      <p:pic>
        <p:nvPicPr>
          <p:cNvPr id="18" name="Picture 17">
            <a:extLst>
              <a:ext uri="{FF2B5EF4-FFF2-40B4-BE49-F238E27FC236}">
                <a16:creationId xmlns:a16="http://schemas.microsoft.com/office/drawing/2014/main" id="{4E451EF9-E6E0-4A0B-9DCB-775C277B8C17}"/>
              </a:ext>
            </a:extLst>
          </p:cNvPr>
          <p:cNvPicPr>
            <a:picLocks noChangeAspect="1"/>
          </p:cNvPicPr>
          <p:nvPr/>
        </p:nvPicPr>
        <p:blipFill>
          <a:blip r:embed="rId12"/>
          <a:stretch>
            <a:fillRect/>
          </a:stretch>
        </p:blipFill>
        <p:spPr>
          <a:xfrm>
            <a:off x="8264556" y="864847"/>
            <a:ext cx="1676856" cy="410659"/>
          </a:xfrm>
          <a:prstGeom prst="rect">
            <a:avLst/>
          </a:prstGeom>
        </p:spPr>
      </p:pic>
      <p:pic>
        <p:nvPicPr>
          <p:cNvPr id="19" name="Picture 18">
            <a:extLst>
              <a:ext uri="{FF2B5EF4-FFF2-40B4-BE49-F238E27FC236}">
                <a16:creationId xmlns:a16="http://schemas.microsoft.com/office/drawing/2014/main" id="{CEB35E08-E0A1-4AD5-B890-AE717BE8B215}"/>
              </a:ext>
            </a:extLst>
          </p:cNvPr>
          <p:cNvPicPr>
            <a:picLocks noChangeAspect="1"/>
          </p:cNvPicPr>
          <p:nvPr/>
        </p:nvPicPr>
        <p:blipFill>
          <a:blip r:embed="rId13"/>
          <a:stretch>
            <a:fillRect/>
          </a:stretch>
        </p:blipFill>
        <p:spPr>
          <a:xfrm>
            <a:off x="9974968" y="890189"/>
            <a:ext cx="889900" cy="339010"/>
          </a:xfrm>
          <a:prstGeom prst="rect">
            <a:avLst/>
          </a:prstGeom>
        </p:spPr>
      </p:pic>
      <p:pic>
        <p:nvPicPr>
          <p:cNvPr id="5" name="Picture 4">
            <a:extLst>
              <a:ext uri="{FF2B5EF4-FFF2-40B4-BE49-F238E27FC236}">
                <a16:creationId xmlns:a16="http://schemas.microsoft.com/office/drawing/2014/main" id="{2A52C0C0-0D93-4812-ACED-5ABFA30A532D}"/>
              </a:ext>
            </a:extLst>
          </p:cNvPr>
          <p:cNvPicPr>
            <a:picLocks noChangeAspect="1"/>
          </p:cNvPicPr>
          <p:nvPr/>
        </p:nvPicPr>
        <p:blipFill>
          <a:blip r:embed="rId14"/>
          <a:stretch>
            <a:fillRect/>
          </a:stretch>
        </p:blipFill>
        <p:spPr>
          <a:xfrm>
            <a:off x="7785435" y="4453190"/>
            <a:ext cx="1192600" cy="391394"/>
          </a:xfrm>
          <a:prstGeom prst="rect">
            <a:avLst/>
          </a:prstGeom>
        </p:spPr>
      </p:pic>
      <p:pic>
        <p:nvPicPr>
          <p:cNvPr id="13" name="Picture 12">
            <a:extLst>
              <a:ext uri="{FF2B5EF4-FFF2-40B4-BE49-F238E27FC236}">
                <a16:creationId xmlns:a16="http://schemas.microsoft.com/office/drawing/2014/main" id="{48A809B1-A5D4-42DF-9532-BF72C4A1645B}"/>
              </a:ext>
            </a:extLst>
          </p:cNvPr>
          <p:cNvPicPr>
            <a:picLocks noChangeAspect="1"/>
          </p:cNvPicPr>
          <p:nvPr/>
        </p:nvPicPr>
        <p:blipFill>
          <a:blip r:embed="rId15"/>
          <a:stretch>
            <a:fillRect/>
          </a:stretch>
        </p:blipFill>
        <p:spPr>
          <a:xfrm>
            <a:off x="10199990" y="2000859"/>
            <a:ext cx="325841" cy="612053"/>
          </a:xfrm>
          <a:prstGeom prst="rect">
            <a:avLst/>
          </a:prstGeom>
        </p:spPr>
      </p:pic>
      <p:pic>
        <p:nvPicPr>
          <p:cNvPr id="14" name="Picture 13">
            <a:extLst>
              <a:ext uri="{FF2B5EF4-FFF2-40B4-BE49-F238E27FC236}">
                <a16:creationId xmlns:a16="http://schemas.microsoft.com/office/drawing/2014/main" id="{5E0A4D6B-685E-4611-8679-AF437695DE0D}"/>
              </a:ext>
            </a:extLst>
          </p:cNvPr>
          <p:cNvPicPr>
            <a:picLocks noChangeAspect="1"/>
          </p:cNvPicPr>
          <p:nvPr/>
        </p:nvPicPr>
        <p:blipFill>
          <a:blip r:embed="rId16"/>
          <a:stretch>
            <a:fillRect/>
          </a:stretch>
        </p:blipFill>
        <p:spPr>
          <a:xfrm>
            <a:off x="8326503" y="5066317"/>
            <a:ext cx="1192601" cy="306038"/>
          </a:xfrm>
          <a:prstGeom prst="rect">
            <a:avLst/>
          </a:prstGeom>
        </p:spPr>
      </p:pic>
      <p:pic>
        <p:nvPicPr>
          <p:cNvPr id="20" name="Picture 19" descr="A logo with text and people in a circle&#10;&#10;Description automatically generated">
            <a:extLst>
              <a:ext uri="{FF2B5EF4-FFF2-40B4-BE49-F238E27FC236}">
                <a16:creationId xmlns:a16="http://schemas.microsoft.com/office/drawing/2014/main" id="{9679FBB4-7AD9-427B-6E93-370825E99DB2}"/>
              </a:ext>
            </a:extLst>
          </p:cNvPr>
          <p:cNvPicPr>
            <a:picLocks noChangeAspect="1"/>
          </p:cNvPicPr>
          <p:nvPr/>
        </p:nvPicPr>
        <p:blipFill>
          <a:blip r:embed="rId17"/>
          <a:stretch>
            <a:fillRect/>
          </a:stretch>
        </p:blipFill>
        <p:spPr>
          <a:xfrm>
            <a:off x="725401" y="2039139"/>
            <a:ext cx="4045639" cy="1665851"/>
          </a:xfrm>
          <a:prstGeom prst="rect">
            <a:avLst/>
          </a:prstGeom>
        </p:spPr>
      </p:pic>
      <p:pic>
        <p:nvPicPr>
          <p:cNvPr id="21" name="Picture 20" descr="A close-up of text&#10;&#10;Description automatically generated">
            <a:extLst>
              <a:ext uri="{FF2B5EF4-FFF2-40B4-BE49-F238E27FC236}">
                <a16:creationId xmlns:a16="http://schemas.microsoft.com/office/drawing/2014/main" id="{5836CDC7-60A4-5FCB-5CC8-938A299DF259}"/>
              </a:ext>
            </a:extLst>
          </p:cNvPr>
          <p:cNvPicPr>
            <a:picLocks noChangeAspect="1"/>
          </p:cNvPicPr>
          <p:nvPr/>
        </p:nvPicPr>
        <p:blipFill>
          <a:blip r:embed="rId18"/>
          <a:stretch>
            <a:fillRect/>
          </a:stretch>
        </p:blipFill>
        <p:spPr>
          <a:xfrm>
            <a:off x="2262106" y="2872064"/>
            <a:ext cx="4045639" cy="1552528"/>
          </a:xfrm>
          <a:prstGeom prst="rect">
            <a:avLst/>
          </a:prstGeom>
        </p:spPr>
      </p:pic>
      <p:graphicFrame>
        <p:nvGraphicFramePr>
          <p:cNvPr id="22" name="Table 21">
            <a:extLst>
              <a:ext uri="{FF2B5EF4-FFF2-40B4-BE49-F238E27FC236}">
                <a16:creationId xmlns:a16="http://schemas.microsoft.com/office/drawing/2014/main" id="{BF7956AC-9967-2191-D1FD-1D77400BC874}"/>
              </a:ext>
            </a:extLst>
          </p:cNvPr>
          <p:cNvGraphicFramePr>
            <a:graphicFrameLocks noGrp="1"/>
          </p:cNvGraphicFramePr>
          <p:nvPr/>
        </p:nvGraphicFramePr>
        <p:xfrm>
          <a:off x="477012" y="4479252"/>
          <a:ext cx="6741849" cy="370840"/>
        </p:xfrm>
        <a:graphic>
          <a:graphicData uri="http://schemas.openxmlformats.org/drawingml/2006/table">
            <a:tbl>
              <a:tblPr firstRow="1" bandRow="1">
                <a:tableStyleId>{5C22544A-7EE6-4342-B048-85BDC9FD1C3A}</a:tableStyleId>
              </a:tblPr>
              <a:tblGrid>
                <a:gridCol w="6741849">
                  <a:extLst>
                    <a:ext uri="{9D8B030D-6E8A-4147-A177-3AD203B41FA5}">
                      <a16:colId xmlns:a16="http://schemas.microsoft.com/office/drawing/2014/main" val="1751501259"/>
                    </a:ext>
                  </a:extLst>
                </a:gridCol>
              </a:tblGrid>
              <a:tr h="370840">
                <a:tc>
                  <a:txBody>
                    <a:bodyPr/>
                    <a:lstStyle/>
                    <a:p>
                      <a:endParaRPr lang="en-GB" dirty="0"/>
                    </a:p>
                  </a:txBody>
                  <a:tcPr>
                    <a:solidFill>
                      <a:schemeClr val="accent2"/>
                    </a:solidFill>
                  </a:tcPr>
                </a:tc>
                <a:extLst>
                  <a:ext uri="{0D108BD9-81ED-4DB2-BD59-A6C34878D82A}">
                    <a16:rowId xmlns:a16="http://schemas.microsoft.com/office/drawing/2014/main" val="2128909688"/>
                  </a:ext>
                </a:extLst>
              </a:tr>
            </a:tbl>
          </a:graphicData>
        </a:graphic>
      </p:graphicFrame>
    </p:spTree>
    <p:extLst>
      <p:ext uri="{BB962C8B-B14F-4D97-AF65-F5344CB8AC3E}">
        <p14:creationId xmlns:p14="http://schemas.microsoft.com/office/powerpoint/2010/main" val="1542053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agnetic Disk 1">
            <a:extLst>
              <a:ext uri="{FF2B5EF4-FFF2-40B4-BE49-F238E27FC236}">
                <a16:creationId xmlns:a16="http://schemas.microsoft.com/office/drawing/2014/main" id="{0AE8167C-259F-4472-854D-74717DDE3931}"/>
              </a:ext>
            </a:extLst>
          </p:cNvPr>
          <p:cNvSpPr/>
          <p:nvPr/>
        </p:nvSpPr>
        <p:spPr>
          <a:xfrm>
            <a:off x="5048036" y="2253342"/>
            <a:ext cx="1959428" cy="1436915"/>
          </a:xfrm>
          <a:prstGeom prst="flowChartMagneticDisk">
            <a:avLst/>
          </a:prstGeom>
          <a:solidFill>
            <a:schemeClr val="accent1">
              <a:lumMod val="40000"/>
              <a:lumOff val="6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sym typeface="Arial"/>
              </a:rPr>
              <a:t>DHIS 2</a:t>
            </a:r>
          </a:p>
        </p:txBody>
      </p:sp>
      <p:pic>
        <p:nvPicPr>
          <p:cNvPr id="4" name="Graphic 3" descr="Computer with solid fill">
            <a:extLst>
              <a:ext uri="{FF2B5EF4-FFF2-40B4-BE49-F238E27FC236}">
                <a16:creationId xmlns:a16="http://schemas.microsoft.com/office/drawing/2014/main" id="{C94B0D78-911E-4809-ACC6-0B8064E002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30385" y="4269472"/>
            <a:ext cx="1281907" cy="1281907"/>
          </a:xfrm>
          <a:prstGeom prst="rect">
            <a:avLst/>
          </a:prstGeom>
        </p:spPr>
      </p:pic>
      <p:pic>
        <p:nvPicPr>
          <p:cNvPr id="6" name="Graphic 5" descr="Computer outline">
            <a:extLst>
              <a:ext uri="{FF2B5EF4-FFF2-40B4-BE49-F238E27FC236}">
                <a16:creationId xmlns:a16="http://schemas.microsoft.com/office/drawing/2014/main" id="{685F0C56-5E44-4260-8835-97049CDF5E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86797" y="4269474"/>
            <a:ext cx="1281906" cy="1281906"/>
          </a:xfrm>
          <a:prstGeom prst="rect">
            <a:avLst/>
          </a:prstGeom>
        </p:spPr>
      </p:pic>
      <p:pic>
        <p:nvPicPr>
          <p:cNvPr id="8" name="Graphic 7" descr="Laptop with solid fill">
            <a:extLst>
              <a:ext uri="{FF2B5EF4-FFF2-40B4-BE49-F238E27FC236}">
                <a16:creationId xmlns:a16="http://schemas.microsoft.com/office/drawing/2014/main" id="{4C61B6D7-81CE-400A-ACAE-50F621CCCAD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85401" y="4269474"/>
            <a:ext cx="1281905" cy="1281905"/>
          </a:xfrm>
          <a:prstGeom prst="rect">
            <a:avLst/>
          </a:prstGeom>
        </p:spPr>
      </p:pic>
      <p:sp>
        <p:nvSpPr>
          <p:cNvPr id="9" name="TextBox 8">
            <a:extLst>
              <a:ext uri="{FF2B5EF4-FFF2-40B4-BE49-F238E27FC236}">
                <a16:creationId xmlns:a16="http://schemas.microsoft.com/office/drawing/2014/main" id="{4EBDB081-588B-4537-B7B8-3DA009ACF448}"/>
              </a:ext>
            </a:extLst>
          </p:cNvPr>
          <p:cNvSpPr txBox="1"/>
          <p:nvPr/>
        </p:nvSpPr>
        <p:spPr>
          <a:xfrm>
            <a:off x="1900095" y="5328711"/>
            <a:ext cx="24159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EMR1</a:t>
            </a:r>
          </a:p>
        </p:txBody>
      </p:sp>
      <p:sp>
        <p:nvSpPr>
          <p:cNvPr id="10" name="TextBox 9">
            <a:extLst>
              <a:ext uri="{FF2B5EF4-FFF2-40B4-BE49-F238E27FC236}">
                <a16:creationId xmlns:a16="http://schemas.microsoft.com/office/drawing/2014/main" id="{15DA4666-7059-4C14-8AE3-91F0257D206F}"/>
              </a:ext>
            </a:extLst>
          </p:cNvPr>
          <p:cNvSpPr txBox="1"/>
          <p:nvPr/>
        </p:nvSpPr>
        <p:spPr>
          <a:xfrm>
            <a:off x="4819779" y="5328711"/>
            <a:ext cx="24159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EMR2</a:t>
            </a:r>
          </a:p>
        </p:txBody>
      </p:sp>
      <p:sp>
        <p:nvSpPr>
          <p:cNvPr id="11" name="TextBox 10">
            <a:extLst>
              <a:ext uri="{FF2B5EF4-FFF2-40B4-BE49-F238E27FC236}">
                <a16:creationId xmlns:a16="http://schemas.microsoft.com/office/drawing/2014/main" id="{2E66E797-0A87-4D19-816A-9FA5645A6422}"/>
              </a:ext>
            </a:extLst>
          </p:cNvPr>
          <p:cNvSpPr txBox="1"/>
          <p:nvPr/>
        </p:nvSpPr>
        <p:spPr>
          <a:xfrm>
            <a:off x="7975534" y="5320546"/>
            <a:ext cx="24159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EMR3</a:t>
            </a:r>
          </a:p>
        </p:txBody>
      </p:sp>
      <p:sp>
        <p:nvSpPr>
          <p:cNvPr id="12" name="Right Brace 11">
            <a:extLst>
              <a:ext uri="{FF2B5EF4-FFF2-40B4-BE49-F238E27FC236}">
                <a16:creationId xmlns:a16="http://schemas.microsoft.com/office/drawing/2014/main" id="{F40E8E40-AA82-41F8-94D4-74CE465055A4}"/>
              </a:ext>
            </a:extLst>
          </p:cNvPr>
          <p:cNvSpPr/>
          <p:nvPr/>
        </p:nvSpPr>
        <p:spPr>
          <a:xfrm rot="5400000">
            <a:off x="5720247" y="2005911"/>
            <a:ext cx="461667" cy="7969711"/>
          </a:xfrm>
          <a:prstGeom prst="rightBrace">
            <a:avLst>
              <a:gd name="adj1" fmla="val 52282"/>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3" name="TextBox 12">
            <a:extLst>
              <a:ext uri="{FF2B5EF4-FFF2-40B4-BE49-F238E27FC236}">
                <a16:creationId xmlns:a16="http://schemas.microsoft.com/office/drawing/2014/main" id="{B70AB69A-E1A1-4F9D-9899-71ECA2672E0C}"/>
              </a:ext>
            </a:extLst>
          </p:cNvPr>
          <p:cNvSpPr txBox="1"/>
          <p:nvPr/>
        </p:nvSpPr>
        <p:spPr>
          <a:xfrm>
            <a:off x="1396351" y="6221601"/>
            <a:ext cx="9682714" cy="461665"/>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Data standards and coding tools: ICD 11, ICHI, ICF, and others</a:t>
            </a:r>
          </a:p>
        </p:txBody>
      </p:sp>
      <p:pic>
        <p:nvPicPr>
          <p:cNvPr id="15" name="Graphic 14" descr="Cloud Computing with solid fill">
            <a:extLst>
              <a:ext uri="{FF2B5EF4-FFF2-40B4-BE49-F238E27FC236}">
                <a16:creationId xmlns:a16="http://schemas.microsoft.com/office/drawing/2014/main" id="{09A1D44E-EF06-48CC-B2EA-413EE1C9BFC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6958" y="2009776"/>
            <a:ext cx="1254578" cy="1254578"/>
          </a:xfrm>
          <a:prstGeom prst="rect">
            <a:avLst/>
          </a:prstGeom>
        </p:spPr>
      </p:pic>
      <p:sp>
        <p:nvSpPr>
          <p:cNvPr id="16" name="TextBox 15">
            <a:extLst>
              <a:ext uri="{FF2B5EF4-FFF2-40B4-BE49-F238E27FC236}">
                <a16:creationId xmlns:a16="http://schemas.microsoft.com/office/drawing/2014/main" id="{067AF8AA-8A19-4E20-8040-35DE4047AE3E}"/>
              </a:ext>
            </a:extLst>
          </p:cNvPr>
          <p:cNvSpPr txBox="1"/>
          <p:nvPr/>
        </p:nvSpPr>
        <p:spPr>
          <a:xfrm>
            <a:off x="0" y="3149026"/>
            <a:ext cx="232015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Identity management Server (MoHA)</a:t>
            </a:r>
          </a:p>
        </p:txBody>
      </p:sp>
      <p:sp>
        <p:nvSpPr>
          <p:cNvPr id="17" name="Left Brace 16">
            <a:extLst>
              <a:ext uri="{FF2B5EF4-FFF2-40B4-BE49-F238E27FC236}">
                <a16:creationId xmlns:a16="http://schemas.microsoft.com/office/drawing/2014/main" id="{204B406E-D40E-4098-9DE3-A2445781BD23}"/>
              </a:ext>
            </a:extLst>
          </p:cNvPr>
          <p:cNvSpPr/>
          <p:nvPr/>
        </p:nvSpPr>
        <p:spPr>
          <a:xfrm>
            <a:off x="2053631" y="4530613"/>
            <a:ext cx="312426" cy="829473"/>
          </a:xfrm>
          <a:prstGeom prst="leftBrace">
            <a:avLst>
              <a:gd name="adj1" fmla="val 22836"/>
              <a:gd name="adj2" fmla="val 46063"/>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cxnSp>
        <p:nvCxnSpPr>
          <p:cNvPr id="19" name="Connector: Elbow 18">
            <a:extLst>
              <a:ext uri="{FF2B5EF4-FFF2-40B4-BE49-F238E27FC236}">
                <a16:creationId xmlns:a16="http://schemas.microsoft.com/office/drawing/2014/main" id="{06CB5603-42D4-4472-A621-CA08B5388E83}"/>
              </a:ext>
            </a:extLst>
          </p:cNvPr>
          <p:cNvCxnSpPr>
            <a:cxnSpLocks/>
          </p:cNvCxnSpPr>
          <p:nvPr/>
        </p:nvCxnSpPr>
        <p:spPr>
          <a:xfrm rot="16200000" flipH="1">
            <a:off x="1455411" y="4376751"/>
            <a:ext cx="549830" cy="555992"/>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75124FE-1A40-4FDF-89D4-C5654482ED89}"/>
              </a:ext>
            </a:extLst>
          </p:cNvPr>
          <p:cNvCxnSpPr/>
          <p:nvPr/>
        </p:nvCxnSpPr>
        <p:spPr>
          <a:xfrm flipV="1">
            <a:off x="3461657" y="3633107"/>
            <a:ext cx="1779814" cy="56333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15E912E-0E48-489C-B98C-E231D3EACF07}"/>
              </a:ext>
            </a:extLst>
          </p:cNvPr>
          <p:cNvCxnSpPr/>
          <p:nvPr/>
        </p:nvCxnSpPr>
        <p:spPr>
          <a:xfrm flipV="1">
            <a:off x="6033407" y="3734775"/>
            <a:ext cx="0" cy="64944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8AD5858-6040-4CD6-8146-DF73EF9D1532}"/>
              </a:ext>
            </a:extLst>
          </p:cNvPr>
          <p:cNvCxnSpPr/>
          <p:nvPr/>
        </p:nvCxnSpPr>
        <p:spPr>
          <a:xfrm flipH="1" flipV="1">
            <a:off x="7007464" y="3575957"/>
            <a:ext cx="1777307" cy="62048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DD6DC91-3689-481C-A633-37C85B0B1D90}"/>
              </a:ext>
            </a:extLst>
          </p:cNvPr>
          <p:cNvSpPr txBox="1"/>
          <p:nvPr/>
        </p:nvSpPr>
        <p:spPr>
          <a:xfrm>
            <a:off x="54762" y="4576019"/>
            <a:ext cx="1341589" cy="861774"/>
          </a:xfrm>
          <a:prstGeom prst="rect">
            <a:avLst/>
          </a:prstGeom>
          <a:solidFill>
            <a:schemeClr val="accent5">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Omang</a:t>
            </a:r>
            <a:r>
              <a:rPr kumimoji="0" lang="en-US" sz="1400" b="0" i="0" u="none" strike="noStrike" kern="0" cap="none" spc="0" normalizeH="0" baseline="0" noProof="0" dirty="0">
                <a:ln>
                  <a:noFill/>
                </a:ln>
                <a:solidFill>
                  <a:srgbClr val="000000"/>
                </a:solidFill>
                <a:effectLst/>
                <a:uLnTx/>
                <a:uFillTx/>
                <a:latin typeface="Arial"/>
                <a:cs typeface="Arial"/>
                <a:sym typeface="Arial"/>
              </a:rPr>
              <a:t> </a:t>
            </a:r>
            <a:r>
              <a:rPr kumimoji="0" lang="en-US" sz="1600" b="1" i="0" u="none" strike="noStrike" kern="0" cap="none" spc="0" normalizeH="0" baseline="0" noProof="0" dirty="0">
                <a:ln>
                  <a:noFill/>
                </a:ln>
                <a:solidFill>
                  <a:srgbClr val="000000"/>
                </a:solidFill>
                <a:effectLst/>
                <a:uLnTx/>
                <a:uFillTx/>
                <a:latin typeface="Arial"/>
                <a:cs typeface="Arial"/>
                <a:sym typeface="Arial"/>
              </a:rPr>
              <a:t>Demographic info</a:t>
            </a:r>
            <a:endParaRPr kumimoji="0" lang="en-US" sz="1400" b="1" i="0" u="none" strike="noStrike" kern="0" cap="none" spc="0" normalizeH="0" baseline="0" noProof="0" dirty="0">
              <a:ln>
                <a:noFill/>
              </a:ln>
              <a:solidFill>
                <a:srgbClr val="000000"/>
              </a:solidFill>
              <a:effectLst/>
              <a:uLnTx/>
              <a:uFillTx/>
              <a:latin typeface="Arial"/>
              <a:cs typeface="Arial"/>
              <a:sym typeface="Arial"/>
            </a:endParaRPr>
          </a:p>
        </p:txBody>
      </p:sp>
      <p:pic>
        <p:nvPicPr>
          <p:cNvPr id="36" name="Graphic 35" descr="Bar graph with upward trend with solid fill">
            <a:extLst>
              <a:ext uri="{FF2B5EF4-FFF2-40B4-BE49-F238E27FC236}">
                <a16:creationId xmlns:a16="http://schemas.microsoft.com/office/drawing/2014/main" id="{E15680DC-E33D-4D97-8DCC-3BF5C08B77A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518106" y="3789469"/>
            <a:ext cx="786550" cy="786550"/>
          </a:xfrm>
          <a:prstGeom prst="rect">
            <a:avLst/>
          </a:prstGeom>
        </p:spPr>
      </p:pic>
      <p:sp>
        <p:nvSpPr>
          <p:cNvPr id="37" name="TextBox 36">
            <a:extLst>
              <a:ext uri="{FF2B5EF4-FFF2-40B4-BE49-F238E27FC236}">
                <a16:creationId xmlns:a16="http://schemas.microsoft.com/office/drawing/2014/main" id="{5746DFF4-4ADC-42CC-9FCB-9324561BB180}"/>
              </a:ext>
            </a:extLst>
          </p:cNvPr>
          <p:cNvSpPr txBox="1"/>
          <p:nvPr/>
        </p:nvSpPr>
        <p:spPr>
          <a:xfrm>
            <a:off x="10305894" y="4437519"/>
            <a:ext cx="190227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Generation and use of data at facility level</a:t>
            </a:r>
          </a:p>
        </p:txBody>
      </p:sp>
      <p:pic>
        <p:nvPicPr>
          <p:cNvPr id="38" name="Graphic 37" descr="Cloud Computing with solid fill">
            <a:extLst>
              <a:ext uri="{FF2B5EF4-FFF2-40B4-BE49-F238E27FC236}">
                <a16:creationId xmlns:a16="http://schemas.microsoft.com/office/drawing/2014/main" id="{6CE0885C-0D4A-46F9-BDF9-6588BC03F42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565201" y="896394"/>
            <a:ext cx="1254578" cy="707887"/>
          </a:xfrm>
          <a:prstGeom prst="rect">
            <a:avLst/>
          </a:prstGeom>
        </p:spPr>
      </p:pic>
      <p:pic>
        <p:nvPicPr>
          <p:cNvPr id="39" name="Graphic 38" descr="Cloud Computing with solid fill">
            <a:extLst>
              <a:ext uri="{FF2B5EF4-FFF2-40B4-BE49-F238E27FC236}">
                <a16:creationId xmlns:a16="http://schemas.microsoft.com/office/drawing/2014/main" id="{B7571E9F-2213-40F3-B174-80EA94E9786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634284" y="701521"/>
            <a:ext cx="1254578" cy="890513"/>
          </a:xfrm>
          <a:prstGeom prst="rect">
            <a:avLst/>
          </a:prstGeom>
        </p:spPr>
      </p:pic>
      <p:pic>
        <p:nvPicPr>
          <p:cNvPr id="40" name="Graphic 39" descr="Cloud Computing with solid fill">
            <a:extLst>
              <a:ext uri="{FF2B5EF4-FFF2-40B4-BE49-F238E27FC236}">
                <a16:creationId xmlns:a16="http://schemas.microsoft.com/office/drawing/2014/main" id="{3E054B3F-427E-4C46-89C9-F4D1FB0F411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824487" y="1382487"/>
            <a:ext cx="1254578" cy="1254578"/>
          </a:xfrm>
          <a:prstGeom prst="rect">
            <a:avLst/>
          </a:prstGeom>
        </p:spPr>
      </p:pic>
      <p:sp>
        <p:nvSpPr>
          <p:cNvPr id="41" name="TextBox 40">
            <a:extLst>
              <a:ext uri="{FF2B5EF4-FFF2-40B4-BE49-F238E27FC236}">
                <a16:creationId xmlns:a16="http://schemas.microsoft.com/office/drawing/2014/main" id="{CD3246AE-CEE3-417C-8349-69B3104D64AA}"/>
              </a:ext>
            </a:extLst>
          </p:cNvPr>
          <p:cNvSpPr txBox="1"/>
          <p:nvPr/>
        </p:nvSpPr>
        <p:spPr>
          <a:xfrm>
            <a:off x="3364896" y="1500938"/>
            <a:ext cx="19022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National Data Centre</a:t>
            </a:r>
          </a:p>
        </p:txBody>
      </p:sp>
      <p:sp>
        <p:nvSpPr>
          <p:cNvPr id="42" name="TextBox 41">
            <a:extLst>
              <a:ext uri="{FF2B5EF4-FFF2-40B4-BE49-F238E27FC236}">
                <a16:creationId xmlns:a16="http://schemas.microsoft.com/office/drawing/2014/main" id="{E2A784CA-DC3B-4335-97C4-D96919B70B72}"/>
              </a:ext>
            </a:extLst>
          </p:cNvPr>
          <p:cNvSpPr txBox="1"/>
          <p:nvPr/>
        </p:nvSpPr>
        <p:spPr>
          <a:xfrm>
            <a:off x="6969687" y="1446200"/>
            <a:ext cx="10058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MoH</a:t>
            </a:r>
          </a:p>
        </p:txBody>
      </p:sp>
      <p:sp>
        <p:nvSpPr>
          <p:cNvPr id="43" name="TextBox 42">
            <a:extLst>
              <a:ext uri="{FF2B5EF4-FFF2-40B4-BE49-F238E27FC236}">
                <a16:creationId xmlns:a16="http://schemas.microsoft.com/office/drawing/2014/main" id="{9BD9D0D9-C8CC-42BB-8120-F4BDFBF1B6C1}"/>
              </a:ext>
            </a:extLst>
          </p:cNvPr>
          <p:cNvSpPr txBox="1"/>
          <p:nvPr/>
        </p:nvSpPr>
        <p:spPr>
          <a:xfrm>
            <a:off x="9886952" y="2469533"/>
            <a:ext cx="19594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Central Statistics Office</a:t>
            </a:r>
          </a:p>
        </p:txBody>
      </p:sp>
      <p:sp>
        <p:nvSpPr>
          <p:cNvPr id="3" name="Title 2">
            <a:extLst>
              <a:ext uri="{FF2B5EF4-FFF2-40B4-BE49-F238E27FC236}">
                <a16:creationId xmlns:a16="http://schemas.microsoft.com/office/drawing/2014/main" id="{6CD8F2A3-9E91-49D7-9010-BD97F5B8705C}"/>
              </a:ext>
            </a:extLst>
          </p:cNvPr>
          <p:cNvSpPr>
            <a:spLocks noGrp="1"/>
          </p:cNvSpPr>
          <p:nvPr>
            <p:ph type="title"/>
          </p:nvPr>
        </p:nvSpPr>
        <p:spPr>
          <a:xfrm>
            <a:off x="741433" y="-266996"/>
            <a:ext cx="10515600" cy="1325563"/>
          </a:xfrm>
        </p:spPr>
        <p:txBody>
          <a:bodyPr/>
          <a:lstStyle/>
          <a:p>
            <a:r>
              <a:rPr lang="en-KE" dirty="0"/>
              <a:t>Data collection a case of EMRs and DHIS2</a:t>
            </a:r>
          </a:p>
        </p:txBody>
      </p:sp>
    </p:spTree>
    <p:extLst>
      <p:ext uri="{BB962C8B-B14F-4D97-AF65-F5344CB8AC3E}">
        <p14:creationId xmlns:p14="http://schemas.microsoft.com/office/powerpoint/2010/main" val="2020508591"/>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025E8FB-8FFB-2009-09CB-99E5826A9EC0}"/>
              </a:ext>
            </a:extLst>
          </p:cNvPr>
          <p:cNvPicPr>
            <a:picLocks noGrp="1" noChangeAspect="1"/>
          </p:cNvPicPr>
          <p:nvPr>
            <p:ph idx="1"/>
          </p:nvPr>
        </p:nvPicPr>
        <p:blipFill>
          <a:blip r:embed="rId2"/>
          <a:stretch>
            <a:fillRect/>
          </a:stretch>
        </p:blipFill>
        <p:spPr>
          <a:xfrm>
            <a:off x="493059" y="1156447"/>
            <a:ext cx="11403106" cy="5275173"/>
          </a:xfrm>
        </p:spPr>
      </p:pic>
      <p:sp>
        <p:nvSpPr>
          <p:cNvPr id="8" name="Google Shape;159;p6">
            <a:extLst>
              <a:ext uri="{FF2B5EF4-FFF2-40B4-BE49-F238E27FC236}">
                <a16:creationId xmlns:a16="http://schemas.microsoft.com/office/drawing/2014/main" id="{66938352-C65B-FA46-E9CD-12FC9D5B4FEB}"/>
              </a:ext>
            </a:extLst>
          </p:cNvPr>
          <p:cNvSpPr/>
          <p:nvPr/>
        </p:nvSpPr>
        <p:spPr>
          <a:xfrm>
            <a:off x="2983655" y="3064819"/>
            <a:ext cx="3210957" cy="1650616"/>
          </a:xfrm>
          <a:prstGeom prst="ellipse">
            <a:avLst/>
          </a:prstGeom>
          <a:solidFill>
            <a:schemeClr val="accent1"/>
          </a:solidFill>
          <a:ln w="539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dirty="0">
                <a:ln>
                  <a:noFill/>
                </a:ln>
                <a:solidFill>
                  <a:srgbClr val="FFFFFF"/>
                </a:solidFill>
                <a:effectLst/>
                <a:uLnTx/>
                <a:uFillTx/>
                <a:latin typeface="Arial"/>
                <a:ea typeface="Arial"/>
                <a:cs typeface="Arial"/>
                <a:sym typeface="Arial"/>
              </a:rPr>
              <a:t>click on ‘Mortality ’ and select where death occurred in the village or home</a:t>
            </a:r>
            <a:endParaRPr kumimoji="0" sz="18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9" name="Google Shape;132;p3">
            <a:extLst>
              <a:ext uri="{FF2B5EF4-FFF2-40B4-BE49-F238E27FC236}">
                <a16:creationId xmlns:a16="http://schemas.microsoft.com/office/drawing/2014/main" id="{2387FBCE-1F80-0B7C-8A16-E8DE3C339A03}"/>
              </a:ext>
            </a:extLst>
          </p:cNvPr>
          <p:cNvSpPr/>
          <p:nvPr/>
        </p:nvSpPr>
        <p:spPr>
          <a:xfrm>
            <a:off x="6275581" y="3064819"/>
            <a:ext cx="796413" cy="1641988"/>
          </a:xfrm>
          <a:prstGeom prst="rightBrace">
            <a:avLst>
              <a:gd name="adj1" fmla="val 8333"/>
              <a:gd name="adj2" fmla="val 50000"/>
            </a:avLst>
          </a:prstGeom>
          <a:noFill/>
          <a:ln w="508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 name="Rectangle 2">
            <a:extLst>
              <a:ext uri="{FF2B5EF4-FFF2-40B4-BE49-F238E27FC236}">
                <a16:creationId xmlns:a16="http://schemas.microsoft.com/office/drawing/2014/main" id="{200B3201-51C1-B835-2720-8B4C91D650EF}"/>
              </a:ext>
            </a:extLst>
          </p:cNvPr>
          <p:cNvSpPr/>
          <p:nvPr/>
        </p:nvSpPr>
        <p:spPr>
          <a:xfrm>
            <a:off x="0" y="0"/>
            <a:ext cx="12192000" cy="914400"/>
          </a:xfrm>
          <a:prstGeom prst="rect">
            <a:avLst/>
          </a:prstGeom>
          <a:solidFill>
            <a:srgbClr val="2C87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rgbClr val="FFFFFF"/>
                </a:solidFill>
                <a:effectLst/>
                <a:uLnTx/>
                <a:uFillTx/>
                <a:latin typeface="Arial"/>
                <a:ea typeface="+mn-ea"/>
                <a:cs typeface="+mn-cs"/>
                <a:sym typeface="Arial"/>
              </a:rPr>
              <a:t>Mortality Report</a:t>
            </a:r>
            <a:endParaRPr kumimoji="0" lang="en-ZA" sz="3200" b="1"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7" name="Picture 6">
            <a:extLst>
              <a:ext uri="{FF2B5EF4-FFF2-40B4-BE49-F238E27FC236}">
                <a16:creationId xmlns:a16="http://schemas.microsoft.com/office/drawing/2014/main" id="{F19A8D36-C078-8B6D-C338-4045E89AAA84}"/>
              </a:ext>
            </a:extLst>
          </p:cNvPr>
          <p:cNvPicPr>
            <a:picLocks noChangeAspect="1"/>
          </p:cNvPicPr>
          <p:nvPr/>
        </p:nvPicPr>
        <p:blipFill>
          <a:blip r:embed="rId3"/>
          <a:stretch>
            <a:fillRect/>
          </a:stretch>
        </p:blipFill>
        <p:spPr>
          <a:xfrm>
            <a:off x="10118034" y="5918865"/>
            <a:ext cx="1875183" cy="770583"/>
          </a:xfrm>
          <a:prstGeom prst="rect">
            <a:avLst/>
          </a:prstGeom>
        </p:spPr>
      </p:pic>
    </p:spTree>
    <p:extLst>
      <p:ext uri="{BB962C8B-B14F-4D97-AF65-F5344CB8AC3E}">
        <p14:creationId xmlns:p14="http://schemas.microsoft.com/office/powerpoint/2010/main" val="2867706863"/>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27">
            <a:extLst>
              <a:ext uri="{FF2B5EF4-FFF2-40B4-BE49-F238E27FC236}">
                <a16:creationId xmlns:a16="http://schemas.microsoft.com/office/drawing/2014/main" id="{025F0837-2C27-5D45-828E-F10A3D3482F3}"/>
              </a:ext>
            </a:extLst>
          </p:cNvPr>
          <p:cNvSpPr>
            <a:spLocks noGrp="1"/>
          </p:cNvSpPr>
          <p:nvPr>
            <p:ph type="body" idx="1"/>
          </p:nvPr>
        </p:nvSpPr>
        <p:spPr>
          <a:xfrm>
            <a:off x="1804989" y="1773238"/>
            <a:ext cx="8586787" cy="4114800"/>
          </a:xfrm>
        </p:spPr>
        <p:txBody>
          <a:bodyPr/>
          <a:lstStyle/>
          <a:p>
            <a:endParaRPr lang="en-GB" altLang="en-US"/>
          </a:p>
          <a:p>
            <a:endParaRPr lang="en-GB" altLang="en-US"/>
          </a:p>
        </p:txBody>
      </p:sp>
      <p:sp>
        <p:nvSpPr>
          <p:cNvPr id="387075" name="Rectangle 1034">
            <a:extLst>
              <a:ext uri="{FF2B5EF4-FFF2-40B4-BE49-F238E27FC236}">
                <a16:creationId xmlns:a16="http://schemas.microsoft.com/office/drawing/2014/main" id="{2D63045E-4E84-4FAC-B7CD-A94FE9D70ECE}"/>
              </a:ext>
            </a:extLst>
          </p:cNvPr>
          <p:cNvSpPr>
            <a:spLocks noGrp="1" noChangeArrowheads="1"/>
          </p:cNvSpPr>
          <p:nvPr>
            <p:ph type="title"/>
          </p:nvPr>
        </p:nvSpPr>
        <p:spPr>
          <a:xfrm>
            <a:off x="1651000" y="188914"/>
            <a:ext cx="9398000" cy="687387"/>
          </a:xfrm>
        </p:spPr>
        <p:txBody>
          <a:bodyPr/>
          <a:lstStyle/>
          <a:p>
            <a:pPr>
              <a:defRPr/>
            </a:pPr>
            <a:r>
              <a:rPr lang="en-GB" altLang="en-US" sz="2800" dirty="0"/>
              <a:t>CoDEdit  builds capacity to perform routine checks </a:t>
            </a:r>
          </a:p>
        </p:txBody>
      </p:sp>
      <p:sp>
        <p:nvSpPr>
          <p:cNvPr id="25604" name="Rectangle 2053">
            <a:extLst>
              <a:ext uri="{FF2B5EF4-FFF2-40B4-BE49-F238E27FC236}">
                <a16:creationId xmlns:a16="http://schemas.microsoft.com/office/drawing/2014/main" id="{95797D7A-D90E-AFD6-1645-5029835EA55D}"/>
              </a:ext>
            </a:extLst>
          </p:cNvPr>
          <p:cNvSpPr>
            <a:spLocks noChangeArrowheads="1"/>
          </p:cNvSpPr>
          <p:nvPr/>
        </p:nvSpPr>
        <p:spPr bwMode="auto">
          <a:xfrm>
            <a:off x="114300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eaLnBrk="0" fontAlgn="base" hangingPunct="0">
              <a:spcBef>
                <a:spcPct val="0"/>
              </a:spcBef>
              <a:spcAft>
                <a:spcPct val="0"/>
              </a:spcAft>
            </a:pPr>
            <a:endParaRPr lang="en-US" altLang="en-US">
              <a:solidFill>
                <a:prstClr val="black"/>
              </a:solidFill>
            </a:endParaRPr>
          </a:p>
        </p:txBody>
      </p:sp>
      <p:sp>
        <p:nvSpPr>
          <p:cNvPr id="25605" name="Text Box 2056">
            <a:extLst>
              <a:ext uri="{FF2B5EF4-FFF2-40B4-BE49-F238E27FC236}">
                <a16:creationId xmlns:a16="http://schemas.microsoft.com/office/drawing/2014/main" id="{9F9CADCD-5C0E-C517-B270-10E258481E9B}"/>
              </a:ext>
            </a:extLst>
          </p:cNvPr>
          <p:cNvSpPr txBox="1">
            <a:spLocks noChangeArrowheads="1"/>
          </p:cNvSpPr>
          <p:nvPr/>
        </p:nvSpPr>
        <p:spPr bwMode="auto">
          <a:xfrm>
            <a:off x="8313956" y="1156494"/>
            <a:ext cx="288607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eaLnBrk="0" fontAlgn="base" hangingPunct="0">
              <a:spcBef>
                <a:spcPct val="50000"/>
              </a:spcBef>
              <a:spcAft>
                <a:spcPct val="0"/>
              </a:spcAft>
            </a:pPr>
            <a:r>
              <a:rPr lang="en-GB" altLang="en-US" sz="1600" dirty="0">
                <a:solidFill>
                  <a:srgbClr val="004568"/>
                </a:solidFill>
                <a:latin typeface="Tahoma" panose="020B0604030504040204" pitchFamily="34" charset="0"/>
                <a:cs typeface="Tahoma" panose="020B0604030504040204" pitchFamily="34" charset="0"/>
              </a:rPr>
              <a:t>Tool is an MS ACCESS -based application</a:t>
            </a:r>
          </a:p>
          <a:p>
            <a:pPr defTabSz="457200" eaLnBrk="0" fontAlgn="base" hangingPunct="0">
              <a:spcBef>
                <a:spcPct val="50000"/>
              </a:spcBef>
              <a:spcAft>
                <a:spcPct val="0"/>
              </a:spcAft>
            </a:pPr>
            <a:r>
              <a:rPr lang="en-GB" altLang="en-US" sz="1600" dirty="0">
                <a:solidFill>
                  <a:srgbClr val="004568"/>
                </a:solidFill>
                <a:latin typeface="Tahoma" panose="020B0604030504040204" pitchFamily="34" charset="0"/>
                <a:cs typeface="Tahoma" panose="020B0604030504040204" pitchFamily="34" charset="0"/>
              </a:rPr>
              <a:t>Tool is automated so knowledge of MS ACCESS is not required. </a:t>
            </a:r>
          </a:p>
          <a:p>
            <a:pPr defTabSz="457200" eaLnBrk="0" fontAlgn="base" hangingPunct="0">
              <a:spcBef>
                <a:spcPct val="50000"/>
              </a:spcBef>
              <a:spcAft>
                <a:spcPct val="0"/>
              </a:spcAft>
            </a:pPr>
            <a:r>
              <a:rPr lang="en-GB" altLang="en-US" sz="1600" dirty="0">
                <a:solidFill>
                  <a:srgbClr val="004568"/>
                </a:solidFill>
                <a:latin typeface="Tahoma" panose="020B0604030504040204" pitchFamily="34" charset="0"/>
                <a:cs typeface="Tahoma" panose="020B0604030504040204" pitchFamily="34" charset="0"/>
              </a:rPr>
              <a:t>Basic understanding of ICD-10 is needed</a:t>
            </a:r>
          </a:p>
          <a:p>
            <a:pPr defTabSz="457200" eaLnBrk="0" fontAlgn="base" hangingPunct="0">
              <a:spcBef>
                <a:spcPct val="50000"/>
              </a:spcBef>
              <a:spcAft>
                <a:spcPct val="0"/>
              </a:spcAft>
            </a:pPr>
            <a:endParaRPr lang="en-GB" altLang="en-US" sz="1600" dirty="0">
              <a:solidFill>
                <a:srgbClr val="004568"/>
              </a:solidFill>
              <a:latin typeface="Tahoma" panose="020B0604030504040204" pitchFamily="34" charset="0"/>
              <a:cs typeface="Tahoma" panose="020B0604030504040204" pitchFamily="34" charset="0"/>
            </a:endParaRPr>
          </a:p>
          <a:p>
            <a:pPr defTabSz="457200" eaLnBrk="0" fontAlgn="base" hangingPunct="0">
              <a:spcBef>
                <a:spcPct val="50000"/>
              </a:spcBef>
              <a:spcAft>
                <a:spcPct val="0"/>
              </a:spcAft>
            </a:pPr>
            <a:endParaRPr lang="en-GB" altLang="en-US" sz="1600" dirty="0">
              <a:solidFill>
                <a:srgbClr val="004568"/>
              </a:solidFill>
              <a:latin typeface="Tahoma" panose="020B0604030504040204" pitchFamily="34" charset="0"/>
              <a:cs typeface="Tahoma" panose="020B0604030504040204" pitchFamily="34" charset="0"/>
            </a:endParaRPr>
          </a:p>
        </p:txBody>
      </p:sp>
      <p:pic>
        <p:nvPicPr>
          <p:cNvPr id="25606" name="Picture 11">
            <a:extLst>
              <a:ext uri="{FF2B5EF4-FFF2-40B4-BE49-F238E27FC236}">
                <a16:creationId xmlns:a16="http://schemas.microsoft.com/office/drawing/2014/main" id="{70BA834C-2825-69EA-2311-A64467A167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150" y="1156494"/>
            <a:ext cx="6786563"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5D480D8-246F-45AB-EF74-42B46682F0D2}"/>
              </a:ext>
            </a:extLst>
          </p:cNvPr>
          <p:cNvSpPr txBox="1"/>
          <p:nvPr/>
        </p:nvSpPr>
        <p:spPr>
          <a:xfrm>
            <a:off x="2751083" y="6149458"/>
            <a:ext cx="1962807" cy="369332"/>
          </a:xfrm>
          <a:prstGeom prst="rect">
            <a:avLst/>
          </a:prstGeom>
          <a:noFill/>
        </p:spPr>
        <p:txBody>
          <a:bodyPr wrap="square">
            <a:spAutoFit/>
          </a:bodyPr>
          <a:lstStyle/>
          <a:p>
            <a:pPr>
              <a:buFont typeface="Arial" panose="020B0604020202020204" pitchFamily="34" charset="0"/>
              <a:buChar char="•"/>
            </a:pPr>
            <a:r>
              <a:rPr lang="en-GB" sz="1800" b="0" i="0" u="none" strike="noStrike" dirty="0">
                <a:effectLst/>
                <a:latin typeface="Noto Sans" panose="020B0502040504020204" pitchFamily="34" charset="0"/>
                <a:hlinkClick r:id="rId4"/>
              </a:rPr>
              <a:t>CodEdit tool</a:t>
            </a:r>
            <a:endParaRPr lang="en-GB" sz="1800" b="0" i="0" dirty="0">
              <a:effectLst/>
              <a:latin typeface="Noto Sans" panose="020B0502040504020204" pitchFamily="34" charset="0"/>
            </a:endParaRPr>
          </a:p>
        </p:txBody>
      </p:sp>
      <p:sp>
        <p:nvSpPr>
          <p:cNvPr id="4" name="Rectangle 2">
            <a:extLst>
              <a:ext uri="{FF2B5EF4-FFF2-40B4-BE49-F238E27FC236}">
                <a16:creationId xmlns:a16="http://schemas.microsoft.com/office/drawing/2014/main" id="{4D424A3A-9F3C-02A4-B2CC-4D052BCAF9E1}"/>
              </a:ext>
            </a:extLst>
          </p:cNvPr>
          <p:cNvSpPr txBox="1">
            <a:spLocks/>
          </p:cNvSpPr>
          <p:nvPr/>
        </p:nvSpPr>
        <p:spPr bwMode="auto">
          <a:xfrm>
            <a:off x="8113713" y="3512344"/>
            <a:ext cx="4078287" cy="29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ern="1200">
                <a:solidFill>
                  <a:schemeClr val="tx1"/>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chemeClr val="tx1"/>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chemeClr val="tx1"/>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70000"/>
              </a:lnSpc>
            </a:pPr>
            <a:r>
              <a:rPr lang="en-GB" altLang="en-US" sz="2400" dirty="0">
                <a:solidFill>
                  <a:srgbClr val="002060"/>
                </a:solidFill>
              </a:rPr>
              <a:t>Producers of mortality data who want to improve their data consistency by checking and correcting the errors</a:t>
            </a:r>
          </a:p>
          <a:p>
            <a:pPr lvl="2">
              <a:lnSpc>
                <a:spcPct val="70000"/>
              </a:lnSpc>
            </a:pPr>
            <a:endParaRPr lang="en-GB" altLang="en-US" dirty="0">
              <a:solidFill>
                <a:srgbClr val="002060"/>
              </a:solidFill>
            </a:endParaRPr>
          </a:p>
          <a:p>
            <a:pPr>
              <a:lnSpc>
                <a:spcPct val="70000"/>
              </a:lnSpc>
            </a:pPr>
            <a:r>
              <a:rPr lang="en-GB" altLang="en-US" sz="2400" dirty="0">
                <a:solidFill>
                  <a:srgbClr val="002060"/>
                </a:solidFill>
              </a:rPr>
              <a:t>Types of Data that can be verified  </a:t>
            </a:r>
          </a:p>
          <a:p>
            <a:pPr lvl="4">
              <a:lnSpc>
                <a:spcPct val="70000"/>
              </a:lnSpc>
            </a:pPr>
            <a:r>
              <a:rPr lang="en-GB" altLang="en-US" sz="2400" dirty="0">
                <a:solidFill>
                  <a:srgbClr val="002060"/>
                </a:solidFill>
              </a:rPr>
              <a:t>civil registration data</a:t>
            </a:r>
          </a:p>
          <a:p>
            <a:pPr lvl="4">
              <a:lnSpc>
                <a:spcPct val="70000"/>
              </a:lnSpc>
            </a:pPr>
            <a:r>
              <a:rPr lang="en-GB" altLang="en-US" sz="2400" dirty="0">
                <a:solidFill>
                  <a:srgbClr val="002060"/>
                </a:solidFill>
              </a:rPr>
              <a:t>hospital cause-of-death data</a:t>
            </a:r>
          </a:p>
          <a:p>
            <a:pPr lvl="4">
              <a:lnSpc>
                <a:spcPct val="70000"/>
              </a:lnSpc>
            </a:pPr>
            <a:r>
              <a:rPr lang="en-GB" altLang="en-US" sz="2400" dirty="0">
                <a:solidFill>
                  <a:srgbClr val="002060"/>
                </a:solidFill>
              </a:rPr>
              <a:t>survey data on mortality</a:t>
            </a:r>
          </a:p>
          <a:p>
            <a:pPr>
              <a:lnSpc>
                <a:spcPct val="70000"/>
              </a:lnSpc>
            </a:pPr>
            <a:endParaRPr lang="en-GB" altLang="en-US" sz="2400" dirty="0">
              <a:solidFill>
                <a:srgbClr val="002060"/>
              </a:solidFill>
            </a:endParaRPr>
          </a:p>
          <a:p>
            <a:pPr>
              <a:lnSpc>
                <a:spcPct val="70000"/>
              </a:lnSpc>
            </a:pPr>
            <a:endParaRPr lang="en-GB" altLang="en-US" dirty="0">
              <a:solidFill>
                <a:srgbClr val="002060"/>
              </a:solidFill>
            </a:endParaRPr>
          </a:p>
        </p:txBody>
      </p:sp>
      <p:sp>
        <p:nvSpPr>
          <p:cNvPr id="5" name="Rectangle 7">
            <a:extLst>
              <a:ext uri="{FF2B5EF4-FFF2-40B4-BE49-F238E27FC236}">
                <a16:creationId xmlns:a16="http://schemas.microsoft.com/office/drawing/2014/main" id="{C4583CF4-7A1B-8681-9ADA-B8B629FD176F}"/>
              </a:ext>
            </a:extLst>
          </p:cNvPr>
          <p:cNvSpPr txBox="1">
            <a:spLocks noChangeArrowheads="1"/>
          </p:cNvSpPr>
          <p:nvPr/>
        </p:nvSpPr>
        <p:spPr>
          <a:xfrm>
            <a:off x="8113713" y="2662237"/>
            <a:ext cx="3749567" cy="942975"/>
          </a:xfrm>
          <a:prstGeom prst="rect">
            <a:avLst/>
          </a:prstGeom>
        </p:spPr>
        <p:txBody>
          <a:bodyPr vert="horz" lIns="91440" tIns="45720" rIns="91440" bIns="45720" rtlCol="0" anchor="b">
            <a:normAutofit/>
          </a:bodyPr>
          <a:lstStyle>
            <a:lvl1pPr algn="l" rtl="0" eaLnBrk="0" fontAlgn="base" hangingPunct="0">
              <a:lnSpc>
                <a:spcPct val="85000"/>
              </a:lnSpc>
              <a:spcBef>
                <a:spcPct val="0"/>
              </a:spcBef>
              <a:spcAft>
                <a:spcPct val="0"/>
              </a:spcAft>
              <a:defRPr sz="4800" kern="1200" spc="-50">
                <a:solidFill>
                  <a:schemeClr val="tx1"/>
                </a:solidFill>
                <a:latin typeface="+mj-lt"/>
                <a:ea typeface="+mj-ea"/>
                <a:cs typeface="+mj-cs"/>
              </a:defRPr>
            </a:lvl1pPr>
            <a:lvl2pPr algn="l" rtl="0" eaLnBrk="0" fontAlgn="base" hangingPunct="0">
              <a:lnSpc>
                <a:spcPct val="85000"/>
              </a:lnSpc>
              <a:spcBef>
                <a:spcPct val="0"/>
              </a:spcBef>
              <a:spcAft>
                <a:spcPct val="0"/>
              </a:spcAft>
              <a:defRPr sz="4800">
                <a:solidFill>
                  <a:schemeClr val="tx1"/>
                </a:solidFill>
                <a:latin typeface="Arial" pitchFamily="34" charset="0"/>
              </a:defRPr>
            </a:lvl2pPr>
            <a:lvl3pPr algn="l" rtl="0" eaLnBrk="0" fontAlgn="base" hangingPunct="0">
              <a:lnSpc>
                <a:spcPct val="85000"/>
              </a:lnSpc>
              <a:spcBef>
                <a:spcPct val="0"/>
              </a:spcBef>
              <a:spcAft>
                <a:spcPct val="0"/>
              </a:spcAft>
              <a:defRPr sz="4800">
                <a:solidFill>
                  <a:schemeClr val="tx1"/>
                </a:solidFill>
                <a:latin typeface="Arial" pitchFamily="34" charset="0"/>
              </a:defRPr>
            </a:lvl3pPr>
            <a:lvl4pPr algn="l" rtl="0" eaLnBrk="0" fontAlgn="base" hangingPunct="0">
              <a:lnSpc>
                <a:spcPct val="85000"/>
              </a:lnSpc>
              <a:spcBef>
                <a:spcPct val="0"/>
              </a:spcBef>
              <a:spcAft>
                <a:spcPct val="0"/>
              </a:spcAft>
              <a:defRPr sz="4800">
                <a:solidFill>
                  <a:schemeClr val="tx1"/>
                </a:solidFill>
                <a:latin typeface="Arial" pitchFamily="34" charset="0"/>
              </a:defRPr>
            </a:lvl4pPr>
            <a:lvl5pPr algn="l" rtl="0" eaLnBrk="0" fontAlgn="base" hangingPunct="0">
              <a:lnSpc>
                <a:spcPct val="85000"/>
              </a:lnSpc>
              <a:spcBef>
                <a:spcPct val="0"/>
              </a:spcBef>
              <a:spcAft>
                <a:spcPct val="0"/>
              </a:spcAft>
              <a:defRPr sz="4800">
                <a:solidFill>
                  <a:schemeClr val="tx1"/>
                </a:solidFill>
                <a:latin typeface="Arial" pitchFamily="34" charset="0"/>
              </a:defRPr>
            </a:lvl5pPr>
            <a:lvl6pPr marL="457200" algn="l" rtl="0" fontAlgn="base">
              <a:lnSpc>
                <a:spcPct val="85000"/>
              </a:lnSpc>
              <a:spcBef>
                <a:spcPct val="0"/>
              </a:spcBef>
              <a:spcAft>
                <a:spcPct val="0"/>
              </a:spcAft>
              <a:defRPr sz="4800">
                <a:solidFill>
                  <a:schemeClr val="tx1"/>
                </a:solidFill>
                <a:latin typeface="Arial" pitchFamily="34" charset="0"/>
              </a:defRPr>
            </a:lvl6pPr>
            <a:lvl7pPr marL="914400" algn="l" rtl="0" fontAlgn="base">
              <a:lnSpc>
                <a:spcPct val="85000"/>
              </a:lnSpc>
              <a:spcBef>
                <a:spcPct val="0"/>
              </a:spcBef>
              <a:spcAft>
                <a:spcPct val="0"/>
              </a:spcAft>
              <a:defRPr sz="4800">
                <a:solidFill>
                  <a:schemeClr val="tx1"/>
                </a:solidFill>
                <a:latin typeface="Arial" pitchFamily="34" charset="0"/>
              </a:defRPr>
            </a:lvl7pPr>
            <a:lvl8pPr marL="1371600" algn="l" rtl="0" fontAlgn="base">
              <a:lnSpc>
                <a:spcPct val="85000"/>
              </a:lnSpc>
              <a:spcBef>
                <a:spcPct val="0"/>
              </a:spcBef>
              <a:spcAft>
                <a:spcPct val="0"/>
              </a:spcAft>
              <a:defRPr sz="4800">
                <a:solidFill>
                  <a:schemeClr val="tx1"/>
                </a:solidFill>
                <a:latin typeface="Arial" pitchFamily="34" charset="0"/>
              </a:defRPr>
            </a:lvl8pPr>
            <a:lvl9pPr marL="1828800" algn="l" rtl="0" fontAlgn="base">
              <a:lnSpc>
                <a:spcPct val="85000"/>
              </a:lnSpc>
              <a:spcBef>
                <a:spcPct val="0"/>
              </a:spcBef>
              <a:spcAft>
                <a:spcPct val="0"/>
              </a:spcAft>
              <a:defRPr sz="4800">
                <a:solidFill>
                  <a:schemeClr val="tx1"/>
                </a:solidFill>
                <a:latin typeface="Arial" pitchFamily="34" charset="0"/>
              </a:defRPr>
            </a:lvl9pPr>
          </a:lstStyle>
          <a:p>
            <a:pPr>
              <a:defRPr/>
            </a:pPr>
            <a:r>
              <a:rPr lang="en-GB" altLang="en-US" sz="2400" b="1"/>
              <a:t>Who can use this tool?</a:t>
            </a:r>
            <a:endParaRPr lang="en-GB" altLang="en-US" sz="2400"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36707-339A-4896-AA35-87411328071C}"/>
              </a:ext>
            </a:extLst>
          </p:cNvPr>
          <p:cNvSpPr>
            <a:spLocks noGrp="1"/>
          </p:cNvSpPr>
          <p:nvPr>
            <p:ph type="title"/>
          </p:nvPr>
        </p:nvSpPr>
        <p:spPr>
          <a:xfrm>
            <a:off x="2183523" y="188845"/>
            <a:ext cx="8477250" cy="575779"/>
          </a:xfrm>
        </p:spPr>
        <p:txBody>
          <a:bodyPr/>
          <a:lstStyle/>
          <a:p>
            <a:pPr>
              <a:defRPr/>
            </a:pPr>
            <a:r>
              <a:rPr lang="en-GB" altLang="en-US" dirty="0" err="1">
                <a:solidFill>
                  <a:srgbClr val="6600CC"/>
                </a:solidFill>
              </a:rPr>
              <a:t>ANACoD</a:t>
            </a:r>
            <a:r>
              <a:rPr lang="en-GB" altLang="en-US" dirty="0">
                <a:solidFill>
                  <a:srgbClr val="6600CC"/>
                </a:solidFill>
              </a:rPr>
              <a:t> V3</a:t>
            </a:r>
            <a:endParaRPr lang="en-US" dirty="0"/>
          </a:p>
        </p:txBody>
      </p:sp>
      <p:sp>
        <p:nvSpPr>
          <p:cNvPr id="24579" name="Content Placeholder 2">
            <a:extLst>
              <a:ext uri="{FF2B5EF4-FFF2-40B4-BE49-F238E27FC236}">
                <a16:creationId xmlns:a16="http://schemas.microsoft.com/office/drawing/2014/main" id="{C4303D6C-B04D-49BE-97AF-861AF1706C9A}"/>
              </a:ext>
            </a:extLst>
          </p:cNvPr>
          <p:cNvSpPr>
            <a:spLocks noGrp="1"/>
          </p:cNvSpPr>
          <p:nvPr>
            <p:ph idx="1"/>
          </p:nvPr>
        </p:nvSpPr>
        <p:spPr>
          <a:xfrm>
            <a:off x="491419" y="3577671"/>
            <a:ext cx="10552460" cy="2206073"/>
          </a:xfrm>
        </p:spPr>
        <p:txBody>
          <a:bodyPr/>
          <a:lstStyle/>
          <a:p>
            <a:pPr marL="0" indent="0">
              <a:spcBef>
                <a:spcPct val="50000"/>
              </a:spcBef>
              <a:defRPr/>
            </a:pPr>
            <a:r>
              <a:rPr lang="en-US" sz="1800" dirty="0"/>
              <a:t>The ANACOD tools is design:-</a:t>
            </a:r>
          </a:p>
          <a:p>
            <a:pPr indent="-457200">
              <a:spcBef>
                <a:spcPct val="50000"/>
              </a:spcBef>
              <a:buFont typeface="Arial" panose="020B0604020202020204" pitchFamily="34" charset="0"/>
              <a:buChar char="•"/>
              <a:defRPr/>
            </a:pPr>
            <a:r>
              <a:rPr lang="en-US" sz="1800" dirty="0"/>
              <a:t>To perform a comprehensive and systematic analysis of mortality and cause of death data. </a:t>
            </a:r>
          </a:p>
          <a:p>
            <a:pPr indent="-457200">
              <a:spcBef>
                <a:spcPct val="50000"/>
              </a:spcBef>
              <a:buFont typeface="Arial" panose="020B0604020202020204" pitchFamily="34" charset="0"/>
              <a:buChar char="•"/>
              <a:defRPr/>
            </a:pPr>
            <a:r>
              <a:rPr lang="en-US" sz="1800" dirty="0"/>
              <a:t>To enhance the value and usability of these data for informing health policies and </a:t>
            </a:r>
            <a:r>
              <a:rPr lang="en-US" sz="1800" dirty="0" err="1"/>
              <a:t>programmes</a:t>
            </a:r>
            <a:r>
              <a:rPr lang="en-US" sz="1800" dirty="0"/>
              <a:t>. </a:t>
            </a:r>
            <a:br>
              <a:rPr lang="en-GB" altLang="en-US" sz="1800" dirty="0"/>
            </a:br>
            <a:endParaRPr lang="en-US" altLang="en-KE" sz="1800" dirty="0"/>
          </a:p>
        </p:txBody>
      </p:sp>
      <p:sp>
        <p:nvSpPr>
          <p:cNvPr id="4" name="Date Placeholder 3">
            <a:extLst>
              <a:ext uri="{FF2B5EF4-FFF2-40B4-BE49-F238E27FC236}">
                <a16:creationId xmlns:a16="http://schemas.microsoft.com/office/drawing/2014/main" id="{F8E08019-DE92-440A-93B1-7AD7127EB8B1}"/>
              </a:ext>
            </a:extLst>
          </p:cNvPr>
          <p:cNvSpPr>
            <a:spLocks noGrp="1"/>
          </p:cNvSpPr>
          <p:nvPr>
            <p:ph type="dt" sz="quarter" idx="11"/>
          </p:nvPr>
        </p:nvSpPr>
        <p:spPr>
          <a:xfrm>
            <a:off x="892175" y="6459538"/>
            <a:ext cx="2008188" cy="365125"/>
          </a:xfrm>
          <a:prstGeom prst="rect">
            <a:avLst/>
          </a:prstGeom>
        </p:spPr>
        <p:txBody>
          <a:bodyPr vert="horz" lIns="91440" tIns="45720" rIns="91440" bIns="45720" rtlCol="0" anchor="ctr"/>
          <a:lstStyle>
            <a:defPPr>
              <a:defRPr lang="en-US"/>
            </a:defPPr>
            <a:lvl1pPr algn="l" defTabSz="457200" rtl="0" eaLnBrk="1" fontAlgn="auto" hangingPunct="1">
              <a:spcBef>
                <a:spcPts val="0"/>
              </a:spcBef>
              <a:spcAft>
                <a:spcPts val="0"/>
              </a:spcAft>
              <a:defRPr sz="900" kern="1200">
                <a:solidFill>
                  <a:srgbClr val="FFFFFF"/>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fld id="{620EBA39-5F2D-4996-B843-DB34696BA9BE}" type="datetime2">
              <a:rPr kumimoji="0" lang="en-US" sz="900" b="0" i="0" u="none" strike="noStrike" kern="1200" cap="none" spc="0" normalizeH="0" baseline="0" noProof="0" smtClean="0">
                <a:ln>
                  <a:noFill/>
                </a:ln>
                <a:solidFill>
                  <a:srgbClr val="FFFFFF"/>
                </a:solidFill>
                <a:effectLst/>
                <a:uLnTx/>
                <a:uFillTx/>
                <a:latin typeface="Arial"/>
                <a:ea typeface="+mn-ea"/>
                <a:cs typeface="+mn-cs"/>
                <a:sym typeface="Arial"/>
              </a:rPr>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t>Monday, February 5, 2024</a:t>
            </a:fld>
            <a:endParaRPr kumimoji="0" lang="en-US" sz="900" b="0" i="0" u="none" strike="noStrike" kern="1200" cap="none" spc="0" normalizeH="0" baseline="0" noProof="0" dirty="0">
              <a:ln>
                <a:noFill/>
              </a:ln>
              <a:solidFill>
                <a:srgbClr val="FFFFFF"/>
              </a:solidFill>
              <a:effectLst/>
              <a:uLnTx/>
              <a:uFillTx/>
              <a:latin typeface="Arial"/>
              <a:ea typeface="+mn-ea"/>
              <a:cs typeface="+mn-cs"/>
              <a:sym typeface="Arial"/>
            </a:endParaRPr>
          </a:p>
        </p:txBody>
      </p:sp>
      <p:sp>
        <p:nvSpPr>
          <p:cNvPr id="24581" name="Slide Number Placeholder 4">
            <a:extLst>
              <a:ext uri="{FF2B5EF4-FFF2-40B4-BE49-F238E27FC236}">
                <a16:creationId xmlns:a16="http://schemas.microsoft.com/office/drawing/2014/main" id="{7CAD3907-F51E-4825-A53B-B0E9FE2990BC}"/>
              </a:ext>
            </a:extLst>
          </p:cNvPr>
          <p:cNvSpPr>
            <a:spLocks noGrp="1"/>
          </p:cNvSpPr>
          <p:nvPr>
            <p:ph type="sldNum" sz="quarter" idx="12"/>
          </p:nvPr>
        </p:nvSpPr>
        <p:spPr bwMode="auto">
          <a:xfrm>
            <a:off x="8043863" y="6459538"/>
            <a:ext cx="1066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0"/>
              </a:spcBef>
              <a:spcAft>
                <a:spcPct val="0"/>
              </a:spcAft>
              <a:defRPr sz="1200" kern="1200">
                <a:solidFill>
                  <a:srgbClr val="FFFFFF"/>
                </a:solidFill>
                <a:latin typeface="Times New Roman" panose="02020603050405020304" pitchFamily="18"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
                <a:srgbClr val="000000"/>
              </a:buClr>
              <a:buSzTx/>
              <a:buFont typeface="Arial"/>
              <a:buNone/>
              <a:tabLst/>
              <a:defRPr/>
            </a:pPr>
            <a:fld id="{E0C1C6D1-CEC8-4707-9CB4-B088ADD68BCA}" type="slidenum">
              <a:rPr kumimoji="0" lang="en-US" altLang="en-US" sz="12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sym typeface="Arial"/>
              </a:rPr>
              <a:pPr marL="0" marR="0" lvl="0" indent="0" algn="r" defTabSz="457200" rtl="0" eaLnBrk="1" fontAlgn="base" latinLnBrk="0" hangingPunct="1">
                <a:lnSpc>
                  <a:spcPct val="100000"/>
                </a:lnSpc>
                <a:spcBef>
                  <a:spcPct val="0"/>
                </a:spcBef>
                <a:spcAft>
                  <a:spcPct val="0"/>
                </a:spcAft>
                <a:buClr>
                  <a:srgbClr val="000000"/>
                </a:buClr>
                <a:buSzTx/>
                <a:buFont typeface="Arial"/>
                <a:buNone/>
                <a:tabLst/>
                <a:defRPr/>
              </a:pPr>
              <a:t>7</a:t>
            </a:fld>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sym typeface="Arial"/>
            </a:endParaRPr>
          </a:p>
        </p:txBody>
      </p:sp>
      <p:sp>
        <p:nvSpPr>
          <p:cNvPr id="5" name="TextBox 4">
            <a:extLst>
              <a:ext uri="{FF2B5EF4-FFF2-40B4-BE49-F238E27FC236}">
                <a16:creationId xmlns:a16="http://schemas.microsoft.com/office/drawing/2014/main" id="{39619242-FBD4-2066-5D04-2BCD377C3160}"/>
              </a:ext>
            </a:extLst>
          </p:cNvPr>
          <p:cNvSpPr txBox="1"/>
          <p:nvPr/>
        </p:nvSpPr>
        <p:spPr>
          <a:xfrm>
            <a:off x="2183523" y="5577760"/>
            <a:ext cx="7591097" cy="369332"/>
          </a:xfrm>
          <a:prstGeom prst="rect">
            <a:avLst/>
          </a:prstGeom>
          <a:noFill/>
        </p:spPr>
        <p:txBody>
          <a:bodyPr wrap="square">
            <a:spAutoFit/>
          </a:bodyPr>
          <a:lstStyle/>
          <a:p>
            <a:pPr>
              <a:buFont typeface="Arial" panose="020B0604020202020204" pitchFamily="34" charset="0"/>
              <a:buChar char="•"/>
            </a:pPr>
            <a:r>
              <a:rPr lang="en-GB" sz="1800" b="0" i="0" u="none" strike="noStrike" dirty="0">
                <a:effectLst/>
                <a:latin typeface="Noto Sans" panose="020B0502040504020204" pitchFamily="34" charset="0"/>
                <a:hlinkClick r:id="rId2"/>
              </a:rPr>
              <a:t>Analysing mortality levels and causes-of-death (ANACoD)</a:t>
            </a:r>
            <a:endParaRPr lang="en-GB" sz="1800" b="0" i="0" dirty="0">
              <a:effectLst/>
              <a:latin typeface="Noto Sans" panose="020B0502040504020204" pitchFamily="34" charset="0"/>
            </a:endParaRPr>
          </a:p>
        </p:txBody>
      </p:sp>
      <p:pic>
        <p:nvPicPr>
          <p:cNvPr id="3" name="Picture 2">
            <a:extLst>
              <a:ext uri="{FF2B5EF4-FFF2-40B4-BE49-F238E27FC236}">
                <a16:creationId xmlns:a16="http://schemas.microsoft.com/office/drawing/2014/main" id="{E590B5C1-1BCA-5089-C946-17A76DABA771}"/>
              </a:ext>
            </a:extLst>
          </p:cNvPr>
          <p:cNvPicPr>
            <a:picLocks noChangeAspect="1"/>
          </p:cNvPicPr>
          <p:nvPr/>
        </p:nvPicPr>
        <p:blipFill>
          <a:blip r:embed="rId3"/>
          <a:stretch>
            <a:fillRect/>
          </a:stretch>
        </p:blipFill>
        <p:spPr>
          <a:xfrm>
            <a:off x="542260" y="764624"/>
            <a:ext cx="8568403" cy="281304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27">
            <a:extLst>
              <a:ext uri="{FF2B5EF4-FFF2-40B4-BE49-F238E27FC236}">
                <a16:creationId xmlns:a16="http://schemas.microsoft.com/office/drawing/2014/main" id="{EF2910E6-D90F-41C6-B6C2-637C4A9DF643}"/>
              </a:ext>
            </a:extLst>
          </p:cNvPr>
          <p:cNvSpPr>
            <a:spLocks noGrp="1" noChangeArrowheads="1"/>
          </p:cNvSpPr>
          <p:nvPr>
            <p:ph type="body" idx="1"/>
          </p:nvPr>
        </p:nvSpPr>
        <p:spPr>
          <a:xfrm>
            <a:off x="1792289" y="1787525"/>
            <a:ext cx="8586787" cy="4114800"/>
          </a:xfrm>
        </p:spPr>
        <p:txBody>
          <a:bodyPr/>
          <a:lstStyle/>
          <a:p>
            <a:endParaRPr lang="en-GB" altLang="en-US" dirty="0"/>
          </a:p>
          <a:p>
            <a:endParaRPr lang="en-GB" altLang="en-US" dirty="0"/>
          </a:p>
        </p:txBody>
      </p:sp>
      <p:sp>
        <p:nvSpPr>
          <p:cNvPr id="394244" name="Rectangle 1034">
            <a:extLst>
              <a:ext uri="{FF2B5EF4-FFF2-40B4-BE49-F238E27FC236}">
                <a16:creationId xmlns:a16="http://schemas.microsoft.com/office/drawing/2014/main" id="{78AE6FAC-4DF3-4FD5-A3F5-B163A74117E4}"/>
              </a:ext>
            </a:extLst>
          </p:cNvPr>
          <p:cNvSpPr>
            <a:spLocks noGrp="1" noChangeArrowheads="1"/>
          </p:cNvSpPr>
          <p:nvPr>
            <p:ph type="title"/>
          </p:nvPr>
        </p:nvSpPr>
        <p:spPr>
          <a:xfrm>
            <a:off x="599090" y="153888"/>
            <a:ext cx="4177862" cy="942975"/>
          </a:xfrm>
        </p:spPr>
        <p:txBody>
          <a:bodyPr/>
          <a:lstStyle/>
          <a:p>
            <a:pPr>
              <a:defRPr/>
            </a:pPr>
            <a:r>
              <a:rPr lang="en-GB" altLang="en-US" dirty="0"/>
              <a:t>About </a:t>
            </a:r>
            <a:r>
              <a:rPr lang="en-GB" altLang="en-US" dirty="0" err="1"/>
              <a:t>ANACoD</a:t>
            </a:r>
            <a:r>
              <a:rPr lang="en-GB" altLang="en-US" dirty="0"/>
              <a:t> V3</a:t>
            </a:r>
          </a:p>
        </p:txBody>
      </p:sp>
      <p:sp>
        <p:nvSpPr>
          <p:cNvPr id="26628" name="Rectangle 2053">
            <a:extLst>
              <a:ext uri="{FF2B5EF4-FFF2-40B4-BE49-F238E27FC236}">
                <a16:creationId xmlns:a16="http://schemas.microsoft.com/office/drawing/2014/main" id="{B459D5CE-79D0-4065-BAF1-FD93932FD26F}"/>
              </a:ext>
            </a:extLst>
          </p:cNvPr>
          <p:cNvSpPr>
            <a:spLocks noChangeArrowheads="1"/>
          </p:cNvSpPr>
          <p:nvPr/>
        </p:nvSpPr>
        <p:spPr bwMode="auto">
          <a:xfrm>
            <a:off x="1143001" y="-153889"/>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94246" name="Text Box 2056">
            <a:extLst>
              <a:ext uri="{FF2B5EF4-FFF2-40B4-BE49-F238E27FC236}">
                <a16:creationId xmlns:a16="http://schemas.microsoft.com/office/drawing/2014/main" id="{475313D2-9A16-4FD2-8A1C-09F001C38880}"/>
              </a:ext>
            </a:extLst>
          </p:cNvPr>
          <p:cNvSpPr txBox="1">
            <a:spLocks noChangeArrowheads="1"/>
          </p:cNvSpPr>
          <p:nvPr/>
        </p:nvSpPr>
        <p:spPr bwMode="auto">
          <a:xfrm>
            <a:off x="382772" y="1488558"/>
            <a:ext cx="11536326" cy="490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285750" marR="0" lvl="0" indent="-285750" algn="l" defTabSz="914400" rtl="0" eaLnBrk="1" fontAlgn="auto" latinLnBrk="0" hangingPunct="1">
              <a:lnSpc>
                <a:spcPct val="100000"/>
              </a:lnSpc>
              <a:spcBef>
                <a:spcPct val="50000"/>
              </a:spcBef>
              <a:spcAft>
                <a:spcPts val="0"/>
              </a:spcAft>
              <a:buClr>
                <a:srgbClr val="000000"/>
              </a:buClr>
              <a:buSzTx/>
              <a:buFont typeface="Arial" pitchFamily="34" charset="0"/>
              <a:buChar char="•"/>
              <a:tabLst/>
              <a:defRPr/>
            </a:pPr>
            <a:r>
              <a:rPr kumimoji="0" lang="en-GB" altLang="en-US" sz="3200" b="0" i="0" u="none" strike="noStrike" kern="0" cap="none" spc="0" normalizeH="0" baseline="0" noProof="0" dirty="0">
                <a:ln>
                  <a:noFill/>
                </a:ln>
                <a:solidFill>
                  <a:srgbClr val="000000"/>
                </a:solidFill>
                <a:effectLst/>
                <a:uLnTx/>
                <a:uFillTx/>
                <a:latin typeface="Arial" pitchFamily="34" charset="0"/>
                <a:cs typeface="Arial" pitchFamily="34" charset="0"/>
                <a:sym typeface="Arial"/>
              </a:rPr>
              <a:t>Tool is an </a:t>
            </a:r>
            <a:r>
              <a:rPr kumimoji="0" lang="en-US" sz="3200" b="0" i="0" u="none" strike="noStrike" kern="0" cap="none" spc="0" normalizeH="0" baseline="0" noProof="0" dirty="0">
                <a:ln>
                  <a:noFill/>
                </a:ln>
                <a:solidFill>
                  <a:srgbClr val="000000"/>
                </a:solidFill>
                <a:effectLst/>
                <a:uLnTx/>
                <a:uFillTx/>
                <a:latin typeface="Arial" pitchFamily="34" charset="0"/>
                <a:cs typeface="Arial" pitchFamily="34" charset="0"/>
                <a:sym typeface="Arial"/>
              </a:rPr>
              <a:t>online tool which is a </a:t>
            </a:r>
            <a:r>
              <a:rPr kumimoji="0" lang="en-GB" altLang="en-US" sz="3200" b="0" i="0" u="none" strike="noStrike" kern="0" cap="none" spc="0" normalizeH="0" baseline="0" noProof="0" dirty="0">
                <a:ln>
                  <a:noFill/>
                </a:ln>
                <a:solidFill>
                  <a:srgbClr val="000000"/>
                </a:solidFill>
                <a:effectLst/>
                <a:uLnTx/>
                <a:uFillTx/>
                <a:latin typeface="Arial" pitchFamily="34" charset="0"/>
                <a:cs typeface="Arial" pitchFamily="34" charset="0"/>
                <a:sym typeface="Arial"/>
              </a:rPr>
              <a:t>web-based application</a:t>
            </a:r>
          </a:p>
          <a:p>
            <a:pPr marL="285750" marR="0" lvl="0" indent="-285750" algn="l" defTabSz="914400" rtl="0" eaLnBrk="1" fontAlgn="auto" latinLnBrk="0" hangingPunct="1">
              <a:lnSpc>
                <a:spcPct val="100000"/>
              </a:lnSpc>
              <a:spcBef>
                <a:spcPct val="50000"/>
              </a:spcBef>
              <a:spcAft>
                <a:spcPts val="0"/>
              </a:spcAft>
              <a:buClr>
                <a:srgbClr val="000000"/>
              </a:buClr>
              <a:buSzTx/>
              <a:buFont typeface="Arial" pitchFamily="34" charset="0"/>
              <a:buChar char="•"/>
              <a:tabLst/>
              <a:defRPr/>
            </a:pPr>
            <a:r>
              <a:rPr kumimoji="0" lang="en-GB" altLang="en-US" sz="3200" b="0" i="0" u="none" strike="noStrike" kern="0" cap="none" spc="0" normalizeH="0" baseline="0" noProof="0" dirty="0">
                <a:ln>
                  <a:noFill/>
                </a:ln>
                <a:solidFill>
                  <a:srgbClr val="000000"/>
                </a:solidFill>
                <a:effectLst/>
                <a:uLnTx/>
                <a:uFillTx/>
                <a:latin typeface="Arial" pitchFamily="34" charset="0"/>
                <a:cs typeface="Arial" pitchFamily="34" charset="0"/>
                <a:sym typeface="Arial"/>
              </a:rPr>
              <a:t>Only knowledge is upload data to </a:t>
            </a:r>
            <a:r>
              <a:rPr kumimoji="0" lang="en-GB" altLang="en-US" sz="3200" b="0" i="0" u="none" strike="noStrike" kern="0" cap="none" spc="0" normalizeH="0" baseline="0" noProof="0" dirty="0" err="1">
                <a:ln>
                  <a:noFill/>
                </a:ln>
                <a:solidFill>
                  <a:srgbClr val="000000"/>
                </a:solidFill>
                <a:effectLst/>
                <a:uLnTx/>
                <a:uFillTx/>
                <a:latin typeface="Arial" pitchFamily="34" charset="0"/>
                <a:cs typeface="Arial" pitchFamily="34" charset="0"/>
                <a:sym typeface="Arial"/>
              </a:rPr>
              <a:t>CoDEdit</a:t>
            </a:r>
            <a:r>
              <a:rPr kumimoji="0" lang="en-GB" altLang="en-US" sz="3200" b="0" i="0" u="none" strike="noStrike" kern="0" cap="none" spc="0" normalizeH="0" baseline="0" noProof="0" dirty="0">
                <a:ln>
                  <a:noFill/>
                </a:ln>
                <a:solidFill>
                  <a:srgbClr val="000000"/>
                </a:solidFill>
                <a:effectLst/>
                <a:uLnTx/>
                <a:uFillTx/>
                <a:latin typeface="Arial" pitchFamily="34" charset="0"/>
                <a:cs typeface="Arial" pitchFamily="34" charset="0"/>
                <a:sym typeface="Arial"/>
              </a:rPr>
              <a:t>. </a:t>
            </a:r>
          </a:p>
          <a:p>
            <a:pPr marL="285750" marR="0" lvl="0" indent="-285750" algn="l" defTabSz="914400" rtl="0" eaLnBrk="1" fontAlgn="auto" latinLnBrk="0" hangingPunct="1">
              <a:lnSpc>
                <a:spcPct val="100000"/>
              </a:lnSpc>
              <a:spcBef>
                <a:spcPct val="50000"/>
              </a:spcBef>
              <a:spcAft>
                <a:spcPts val="0"/>
              </a:spcAft>
              <a:buClr>
                <a:srgbClr val="000000"/>
              </a:buClr>
              <a:buSzTx/>
              <a:buFont typeface="Arial" pitchFamily="34" charset="0"/>
              <a:buChar char="•"/>
              <a:tabLst/>
              <a:defRPr/>
            </a:pPr>
            <a:r>
              <a:rPr kumimoji="0" lang="en-GB" altLang="en-US" sz="3200" b="0" i="0" u="none" strike="noStrike" kern="0" cap="none" spc="0" normalizeH="0" baseline="0" noProof="0" dirty="0">
                <a:ln>
                  <a:noFill/>
                </a:ln>
                <a:solidFill>
                  <a:srgbClr val="000000"/>
                </a:solidFill>
                <a:effectLst/>
                <a:uLnTx/>
                <a:uFillTx/>
                <a:latin typeface="Arial" pitchFamily="34" charset="0"/>
                <a:cs typeface="Arial" pitchFamily="34" charset="0"/>
                <a:sym typeface="Arial"/>
              </a:rPr>
              <a:t>Basic understanding of ICD-10 or 11 is needed</a:t>
            </a:r>
          </a:p>
          <a:p>
            <a:pPr marL="285750" marR="0" lvl="0" indent="-285750" algn="l" defTabSz="914400" rtl="0" eaLnBrk="1" fontAlgn="auto" latinLnBrk="0" hangingPunct="1">
              <a:lnSpc>
                <a:spcPct val="100000"/>
              </a:lnSpc>
              <a:spcBef>
                <a:spcPct val="50000"/>
              </a:spcBef>
              <a:spcAft>
                <a:spcPts val="0"/>
              </a:spcAft>
              <a:buClr>
                <a:srgbClr val="000000"/>
              </a:buClr>
              <a:buSzTx/>
              <a:buFont typeface="Arial" pitchFamily="34" charset="0"/>
              <a:buChar char="•"/>
              <a:tabLst/>
              <a:defRPr/>
            </a:pPr>
            <a:r>
              <a:rPr kumimoji="0" lang="en-GB" altLang="en-US" sz="3200" b="0" i="0" u="none" strike="noStrike" kern="0" cap="none" spc="0" normalizeH="0" baseline="0" noProof="0" dirty="0">
                <a:ln>
                  <a:noFill/>
                </a:ln>
                <a:solidFill>
                  <a:srgbClr val="000000"/>
                </a:solidFill>
                <a:effectLst/>
                <a:uLnTx/>
                <a:uFillTx/>
                <a:latin typeface="Arial" pitchFamily="34" charset="0"/>
                <a:cs typeface="Arial" pitchFamily="34" charset="0"/>
                <a:sym typeface="Arial"/>
              </a:rPr>
              <a:t>All analyses are automated to </a:t>
            </a:r>
            <a:r>
              <a:rPr kumimoji="0" lang="en-US" sz="3200" b="0" i="0" u="none" strike="noStrike" kern="0" cap="none" spc="0" normalizeH="0" baseline="0" noProof="0" dirty="0">
                <a:ln>
                  <a:noFill/>
                </a:ln>
                <a:solidFill>
                  <a:srgbClr val="000000"/>
                </a:solidFill>
                <a:effectLst/>
                <a:uLnTx/>
                <a:uFillTx/>
                <a:latin typeface="Arial" pitchFamily="34" charset="0"/>
                <a:cs typeface="Arial" pitchFamily="34" charset="0"/>
                <a:sym typeface="Arial"/>
              </a:rPr>
              <a:t>tabulates data and presents basic mortality measures in the form of tables and figures. </a:t>
            </a:r>
            <a:endParaRPr kumimoji="0" lang="en-GB" altLang="en-US" sz="3200" b="0" i="0" u="none" strike="noStrike" kern="0" cap="none" spc="0" normalizeH="0" baseline="0" noProof="0" dirty="0">
              <a:ln>
                <a:noFill/>
              </a:ln>
              <a:solidFill>
                <a:srgbClr val="000000"/>
              </a:solidFill>
              <a:effectLst/>
              <a:uLnTx/>
              <a:uFillTx/>
              <a:latin typeface="Arial" pitchFamily="34" charset="0"/>
              <a:cs typeface="Arial" pitchFamily="34" charset="0"/>
              <a:sym typeface="Arial"/>
            </a:endParaRPr>
          </a:p>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pitchFamily="34" charset="0"/>
                <a:cs typeface="Arial" pitchFamily="34" charset="0"/>
                <a:sym typeface="Arial"/>
              </a:rPr>
              <a:t>example</a:t>
            </a:r>
          </a:p>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pitchFamily="34" charset="0"/>
                <a:cs typeface="Arial" pitchFamily="34" charset="0"/>
                <a:sym typeface="Arial"/>
              </a:rPr>
              <a:t>Anacod3 generates indicators that reveal potential data quality issues, as well as an array of demographic and epidemiological indicators including sex- and age-specific mortality rates, crude death rates, life expectancy at birth, causes of death distributed by global burden of disease categories, leading causes of death, and the percentage of ill-defined causes of death. For ICD-10 data, the tool conducts an in-depth analysis of external causes of death</a:t>
            </a:r>
            <a:endParaRPr kumimoji="0" lang="en-GB" altLang="en-US" sz="1400" b="0" i="0" u="none" strike="noStrike" kern="0" cap="none" spc="0" normalizeH="0" baseline="0" noProof="0" dirty="0">
              <a:ln>
                <a:noFill/>
              </a:ln>
              <a:solidFill>
                <a:srgbClr val="002060"/>
              </a:solidFill>
              <a:effectLst/>
              <a:uLnTx/>
              <a:uFillTx/>
              <a:latin typeface="Tahoma" pitchFamily="34" charset="0"/>
              <a:cs typeface="Tahoma" pitchFamily="34" charset="0"/>
              <a:sym typeface="Arial"/>
            </a:endParaRPr>
          </a:p>
          <a:p>
            <a:pPr marL="0" marR="0" lvl="0" indent="0" algn="l" defTabSz="914400" rtl="0" eaLnBrk="1" fontAlgn="auto" latinLnBrk="0" hangingPunct="1">
              <a:lnSpc>
                <a:spcPct val="100000"/>
              </a:lnSpc>
              <a:spcBef>
                <a:spcPct val="50000"/>
              </a:spcBef>
              <a:spcAft>
                <a:spcPts val="0"/>
              </a:spcAft>
              <a:buClr>
                <a:srgbClr val="000000"/>
              </a:buClr>
              <a:buSzTx/>
              <a:buFont typeface="Arial"/>
              <a:buNone/>
              <a:tabLst/>
              <a:defRPr/>
            </a:pPr>
            <a:endParaRPr kumimoji="0" lang="en-GB" altLang="en-US" sz="1400" b="0" i="0" u="none" strike="noStrike" kern="0" cap="none" spc="0" normalizeH="0" baseline="0" noProof="0" dirty="0">
              <a:ln>
                <a:noFill/>
              </a:ln>
              <a:solidFill>
                <a:srgbClr val="8CF4EA"/>
              </a:solidFill>
              <a:effectLst/>
              <a:uLnTx/>
              <a:uFillTx/>
              <a:latin typeface="Tahoma" pitchFamily="34" charset="0"/>
              <a:cs typeface="Tahoma" pitchFamily="34" charset="0"/>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85785" y="1195323"/>
            <a:ext cx="3228975" cy="26924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Ebrima"/>
                <a:cs typeface="Ebrima"/>
              </a:rPr>
              <a:t>More</a:t>
            </a:r>
            <a:r>
              <a:rPr kumimoji="0" sz="1600" b="0" i="0" u="none" strike="noStrike" kern="0" cap="none" spc="-10" normalizeH="0" baseline="0" noProof="0" dirty="0">
                <a:ln>
                  <a:noFill/>
                </a:ln>
                <a:solidFill>
                  <a:sysClr val="windowText" lastClr="000000"/>
                </a:solidFill>
                <a:effectLst/>
                <a:uLnTx/>
                <a:uFillTx/>
                <a:latin typeface="Ebrima"/>
                <a:cs typeface="Ebrima"/>
              </a:rPr>
              <a:t> </a:t>
            </a:r>
            <a:r>
              <a:rPr kumimoji="0" sz="1600" b="0" i="0" u="none" strike="noStrike" kern="0" cap="none" spc="0" normalizeH="0" baseline="0" noProof="0" dirty="0">
                <a:ln>
                  <a:noFill/>
                </a:ln>
                <a:solidFill>
                  <a:sysClr val="windowText" lastClr="000000"/>
                </a:solidFill>
                <a:effectLst/>
                <a:uLnTx/>
                <a:uFillTx/>
                <a:latin typeface="Ebrima"/>
                <a:cs typeface="Ebrima"/>
              </a:rPr>
              <a:t>than</a:t>
            </a:r>
            <a:r>
              <a:rPr kumimoji="0" sz="1600" b="0" i="0" u="none" strike="noStrike" kern="0" cap="none" spc="-15" normalizeH="0" baseline="0" noProof="0" dirty="0">
                <a:ln>
                  <a:noFill/>
                </a:ln>
                <a:solidFill>
                  <a:sysClr val="windowText" lastClr="000000"/>
                </a:solidFill>
                <a:effectLst/>
                <a:uLnTx/>
                <a:uFillTx/>
                <a:latin typeface="Ebrima"/>
                <a:cs typeface="Ebrima"/>
              </a:rPr>
              <a:t> </a:t>
            </a:r>
            <a:r>
              <a:rPr kumimoji="0" sz="1600" b="0" i="0" u="none" strike="noStrike" kern="0" cap="none" spc="0" normalizeH="0" baseline="0" noProof="0" dirty="0">
                <a:ln>
                  <a:noFill/>
                </a:ln>
                <a:solidFill>
                  <a:sysClr val="windowText" lastClr="000000"/>
                </a:solidFill>
                <a:effectLst/>
                <a:uLnTx/>
                <a:uFillTx/>
                <a:latin typeface="Ebrima"/>
                <a:cs typeface="Ebrima"/>
              </a:rPr>
              <a:t>15</a:t>
            </a:r>
            <a:r>
              <a:rPr kumimoji="0" sz="1600" b="0" i="0" u="none" strike="noStrike" kern="0" cap="none" spc="-10" normalizeH="0" baseline="0" noProof="0" dirty="0">
                <a:ln>
                  <a:noFill/>
                </a:ln>
                <a:solidFill>
                  <a:sysClr val="windowText" lastClr="000000"/>
                </a:solidFill>
                <a:effectLst/>
                <a:uLnTx/>
                <a:uFillTx/>
                <a:latin typeface="Ebrima"/>
                <a:cs typeface="Ebrima"/>
              </a:rPr>
              <a:t> </a:t>
            </a:r>
            <a:r>
              <a:rPr kumimoji="0" sz="1600" b="0" i="0" u="none" strike="noStrike" kern="0" cap="none" spc="0" normalizeH="0" baseline="0" noProof="0" dirty="0">
                <a:ln>
                  <a:noFill/>
                </a:ln>
                <a:solidFill>
                  <a:sysClr val="windowText" lastClr="000000"/>
                </a:solidFill>
                <a:effectLst/>
                <a:uLnTx/>
                <a:uFillTx/>
                <a:latin typeface="Ebrima"/>
                <a:cs typeface="Ebrima"/>
              </a:rPr>
              <a:t>years</a:t>
            </a:r>
            <a:r>
              <a:rPr kumimoji="0" sz="1600" b="0" i="0" u="none" strike="noStrike" kern="0" cap="none" spc="-15" normalizeH="0" baseline="0" noProof="0" dirty="0">
                <a:ln>
                  <a:noFill/>
                </a:ln>
                <a:solidFill>
                  <a:sysClr val="windowText" lastClr="000000"/>
                </a:solidFill>
                <a:effectLst/>
                <a:uLnTx/>
                <a:uFillTx/>
                <a:latin typeface="Ebrima"/>
                <a:cs typeface="Ebrima"/>
              </a:rPr>
              <a:t> </a:t>
            </a:r>
            <a:r>
              <a:rPr kumimoji="0" sz="1600" b="0" i="0" u="none" strike="noStrike" kern="0" cap="none" spc="0" normalizeH="0" baseline="0" noProof="0" dirty="0">
                <a:ln>
                  <a:noFill/>
                </a:ln>
                <a:solidFill>
                  <a:sysClr val="windowText" lastClr="000000"/>
                </a:solidFill>
                <a:effectLst/>
                <a:uLnTx/>
                <a:uFillTx/>
                <a:latin typeface="Ebrima"/>
                <a:cs typeface="Ebrima"/>
              </a:rPr>
              <a:t>of</a:t>
            </a:r>
            <a:r>
              <a:rPr kumimoji="0" sz="1600" b="0" i="0" u="none" strike="noStrike" kern="0" cap="none" spc="-10" normalizeH="0" baseline="0" noProof="0" dirty="0">
                <a:ln>
                  <a:noFill/>
                </a:ln>
                <a:solidFill>
                  <a:sysClr val="windowText" lastClr="000000"/>
                </a:solidFill>
                <a:effectLst/>
                <a:uLnTx/>
                <a:uFillTx/>
                <a:latin typeface="Ebrima"/>
                <a:cs typeface="Ebrima"/>
              </a:rPr>
              <a:t> development</a:t>
            </a:r>
            <a:endParaRPr kumimoji="0" sz="1600" b="0" i="0" u="none" strike="noStrike" kern="0" cap="none" spc="0" normalizeH="0" baseline="0" noProof="0">
              <a:ln>
                <a:noFill/>
              </a:ln>
              <a:solidFill>
                <a:sysClr val="windowText" lastClr="000000"/>
              </a:solidFill>
              <a:effectLst/>
              <a:uLnTx/>
              <a:uFillTx/>
              <a:latin typeface="Ebrima"/>
              <a:cs typeface="Ebrima"/>
            </a:endParaRPr>
          </a:p>
        </p:txBody>
      </p:sp>
      <p:sp>
        <p:nvSpPr>
          <p:cNvPr id="3" name="object 3"/>
          <p:cNvSpPr txBox="1">
            <a:spLocks noGrp="1"/>
          </p:cNvSpPr>
          <p:nvPr>
            <p:ph type="title"/>
          </p:nvPr>
        </p:nvSpPr>
        <p:spPr>
          <a:prstGeom prst="rect">
            <a:avLst/>
          </a:prstGeom>
        </p:spPr>
        <p:txBody>
          <a:bodyPr vert="horz" wrap="square" lIns="0" tIns="214884" rIns="0" bIns="0" rtlCol="0">
            <a:spAutoFit/>
          </a:bodyPr>
          <a:lstStyle/>
          <a:p>
            <a:pPr marL="42545">
              <a:lnSpc>
                <a:spcPct val="100000"/>
              </a:lnSpc>
              <a:spcBef>
                <a:spcPts val="100"/>
              </a:spcBef>
            </a:pPr>
            <a:r>
              <a:rPr sz="2800" dirty="0"/>
              <a:t>Resources for</a:t>
            </a:r>
            <a:r>
              <a:rPr sz="2800" spc="-5" dirty="0"/>
              <a:t> </a:t>
            </a:r>
            <a:r>
              <a:rPr sz="2800" dirty="0"/>
              <a:t>the</a:t>
            </a:r>
            <a:r>
              <a:rPr sz="2800" spc="-5" dirty="0"/>
              <a:t> </a:t>
            </a:r>
            <a:r>
              <a:rPr sz="2800" dirty="0"/>
              <a:t>WHO</a:t>
            </a:r>
            <a:r>
              <a:rPr sz="2800" spc="-5" dirty="0"/>
              <a:t> </a:t>
            </a:r>
            <a:r>
              <a:rPr sz="2800" dirty="0"/>
              <a:t>2022 </a:t>
            </a:r>
            <a:r>
              <a:rPr sz="2800" spc="-10" dirty="0"/>
              <a:t>instrument</a:t>
            </a:r>
            <a:endParaRPr sz="2800"/>
          </a:p>
        </p:txBody>
      </p:sp>
      <p:sp>
        <p:nvSpPr>
          <p:cNvPr id="4" name="object 4"/>
          <p:cNvSpPr txBox="1"/>
          <p:nvPr/>
        </p:nvSpPr>
        <p:spPr>
          <a:xfrm>
            <a:off x="4638738" y="4528820"/>
            <a:ext cx="195643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cs typeface="Arial"/>
              </a:rPr>
              <a:t>Interviewer</a:t>
            </a:r>
            <a:r>
              <a:rPr kumimoji="0" sz="1800" b="0" i="0" u="none" strike="noStrike" kern="0" cap="none" spc="-3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manual</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5" name="object 5"/>
          <p:cNvSpPr txBox="1"/>
          <p:nvPr/>
        </p:nvSpPr>
        <p:spPr>
          <a:xfrm>
            <a:off x="7142940" y="4528820"/>
            <a:ext cx="166814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cs typeface="Arial"/>
              </a:rPr>
              <a:t>Trainers</a:t>
            </a:r>
            <a:r>
              <a:rPr kumimoji="0" sz="1800" b="0" i="0" u="none" strike="noStrike" kern="0" cap="none" spc="-10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manual</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6" name="object 6"/>
          <p:cNvSpPr txBox="1"/>
          <p:nvPr/>
        </p:nvSpPr>
        <p:spPr>
          <a:xfrm>
            <a:off x="9244758" y="4528820"/>
            <a:ext cx="208724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Arial"/>
                <a:cs typeface="Arial"/>
              </a:rPr>
              <a:t>Supervisors’</a:t>
            </a:r>
            <a:r>
              <a:rPr kumimoji="0" sz="1800" b="0" i="0" u="none" strike="noStrike" kern="0" cap="none" spc="-9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manual</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txBox="1"/>
          <p:nvPr/>
        </p:nvSpPr>
        <p:spPr>
          <a:xfrm>
            <a:off x="1232544" y="4510532"/>
            <a:ext cx="144843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10" normalizeH="0" baseline="0" noProof="0" dirty="0">
                <a:ln>
                  <a:noFill/>
                </a:ln>
                <a:solidFill>
                  <a:sysClr val="windowText" lastClr="000000"/>
                </a:solidFill>
                <a:effectLst/>
                <a:uLnTx/>
                <a:uFillTx/>
                <a:latin typeface="Arial"/>
                <a:cs typeface="Arial"/>
              </a:rPr>
              <a:t>Questionnaire</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pSp>
        <p:nvGrpSpPr>
          <p:cNvPr id="8" name="object 8"/>
          <p:cNvGrpSpPr/>
          <p:nvPr/>
        </p:nvGrpSpPr>
        <p:grpSpPr>
          <a:xfrm>
            <a:off x="4834308" y="2311842"/>
            <a:ext cx="1510030" cy="2076450"/>
            <a:chOff x="4834308" y="2311842"/>
            <a:chExt cx="1510030" cy="2076450"/>
          </a:xfrm>
        </p:grpSpPr>
        <p:pic>
          <p:nvPicPr>
            <p:cNvPr id="9" name="object 9"/>
            <p:cNvPicPr/>
            <p:nvPr/>
          </p:nvPicPr>
          <p:blipFill>
            <a:blip r:embed="rId2" cstate="print"/>
            <a:stretch>
              <a:fillRect/>
            </a:stretch>
          </p:blipFill>
          <p:spPr>
            <a:xfrm>
              <a:off x="4843833" y="2321366"/>
              <a:ext cx="1499958" cy="2066483"/>
            </a:xfrm>
            <a:prstGeom prst="rect">
              <a:avLst/>
            </a:prstGeom>
          </p:spPr>
        </p:pic>
        <p:sp>
          <p:nvSpPr>
            <p:cNvPr id="10" name="object 10"/>
            <p:cNvSpPr/>
            <p:nvPr/>
          </p:nvSpPr>
          <p:spPr>
            <a:xfrm>
              <a:off x="4839070" y="2316604"/>
              <a:ext cx="1475105" cy="2040889"/>
            </a:xfrm>
            <a:custGeom>
              <a:avLst/>
              <a:gdLst/>
              <a:ahLst/>
              <a:cxnLst/>
              <a:rect l="l" t="t" r="r" b="b"/>
              <a:pathLst>
                <a:path w="1475104" h="2040889">
                  <a:moveTo>
                    <a:pt x="0" y="0"/>
                  </a:moveTo>
                  <a:lnTo>
                    <a:pt x="1474558" y="0"/>
                  </a:lnTo>
                  <a:lnTo>
                    <a:pt x="1474558" y="2040873"/>
                  </a:lnTo>
                  <a:lnTo>
                    <a:pt x="0" y="2040873"/>
                  </a:lnTo>
                  <a:lnTo>
                    <a:pt x="0" y="0"/>
                  </a:lnTo>
                  <a:close/>
                </a:path>
              </a:pathLst>
            </a:custGeom>
            <a:ln w="952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1" name="object 11"/>
          <p:cNvGrpSpPr/>
          <p:nvPr/>
        </p:nvGrpSpPr>
        <p:grpSpPr>
          <a:xfrm>
            <a:off x="7149550" y="2308603"/>
            <a:ext cx="1535430" cy="2079625"/>
            <a:chOff x="7149550" y="2308603"/>
            <a:chExt cx="1535430" cy="2079625"/>
          </a:xfrm>
        </p:grpSpPr>
        <p:pic>
          <p:nvPicPr>
            <p:cNvPr id="12" name="object 12"/>
            <p:cNvPicPr/>
            <p:nvPr/>
          </p:nvPicPr>
          <p:blipFill>
            <a:blip r:embed="rId3" cstate="print"/>
            <a:stretch>
              <a:fillRect/>
            </a:stretch>
          </p:blipFill>
          <p:spPr>
            <a:xfrm>
              <a:off x="7159075" y="2318129"/>
              <a:ext cx="1525635" cy="2069720"/>
            </a:xfrm>
            <a:prstGeom prst="rect">
              <a:avLst/>
            </a:prstGeom>
          </p:spPr>
        </p:pic>
        <p:sp>
          <p:nvSpPr>
            <p:cNvPr id="13" name="object 13"/>
            <p:cNvSpPr/>
            <p:nvPr/>
          </p:nvSpPr>
          <p:spPr>
            <a:xfrm>
              <a:off x="7154312" y="2313365"/>
              <a:ext cx="1500505" cy="2044700"/>
            </a:xfrm>
            <a:custGeom>
              <a:avLst/>
              <a:gdLst/>
              <a:ahLst/>
              <a:cxnLst/>
              <a:rect l="l" t="t" r="r" b="b"/>
              <a:pathLst>
                <a:path w="1500504" h="2044700">
                  <a:moveTo>
                    <a:pt x="0" y="0"/>
                  </a:moveTo>
                  <a:lnTo>
                    <a:pt x="1500236" y="0"/>
                  </a:lnTo>
                  <a:lnTo>
                    <a:pt x="1500236" y="2044111"/>
                  </a:lnTo>
                  <a:lnTo>
                    <a:pt x="0" y="2044111"/>
                  </a:lnTo>
                  <a:lnTo>
                    <a:pt x="0" y="0"/>
                  </a:lnTo>
                  <a:close/>
                </a:path>
              </a:pathLst>
            </a:custGeom>
            <a:ln w="952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4" name="object 14"/>
          <p:cNvGrpSpPr/>
          <p:nvPr/>
        </p:nvGrpSpPr>
        <p:grpSpPr>
          <a:xfrm>
            <a:off x="9558877" y="2345076"/>
            <a:ext cx="1478280" cy="2088514"/>
            <a:chOff x="9558877" y="2345076"/>
            <a:chExt cx="1478280" cy="2088514"/>
          </a:xfrm>
        </p:grpSpPr>
        <p:pic>
          <p:nvPicPr>
            <p:cNvPr id="15" name="object 15"/>
            <p:cNvPicPr/>
            <p:nvPr/>
          </p:nvPicPr>
          <p:blipFill>
            <a:blip r:embed="rId4" cstate="print"/>
            <a:stretch>
              <a:fillRect/>
            </a:stretch>
          </p:blipFill>
          <p:spPr>
            <a:xfrm>
              <a:off x="9568401" y="2354601"/>
              <a:ext cx="1468546" cy="2078968"/>
            </a:xfrm>
            <a:prstGeom prst="rect">
              <a:avLst/>
            </a:prstGeom>
          </p:spPr>
        </p:pic>
        <p:sp>
          <p:nvSpPr>
            <p:cNvPr id="16" name="object 16"/>
            <p:cNvSpPr/>
            <p:nvPr/>
          </p:nvSpPr>
          <p:spPr>
            <a:xfrm>
              <a:off x="9563639" y="2349839"/>
              <a:ext cx="1443355" cy="2054225"/>
            </a:xfrm>
            <a:custGeom>
              <a:avLst/>
              <a:gdLst/>
              <a:ahLst/>
              <a:cxnLst/>
              <a:rect l="l" t="t" r="r" b="b"/>
              <a:pathLst>
                <a:path w="1443354" h="2054225">
                  <a:moveTo>
                    <a:pt x="0" y="0"/>
                  </a:moveTo>
                  <a:lnTo>
                    <a:pt x="1443146" y="0"/>
                  </a:lnTo>
                  <a:lnTo>
                    <a:pt x="1443146" y="2054142"/>
                  </a:lnTo>
                  <a:lnTo>
                    <a:pt x="0" y="2054142"/>
                  </a:lnTo>
                  <a:lnTo>
                    <a:pt x="0" y="0"/>
                  </a:lnTo>
                  <a:close/>
                </a:path>
              </a:pathLst>
            </a:custGeom>
            <a:ln w="952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7" name="object 17"/>
          <p:cNvGrpSpPr/>
          <p:nvPr/>
        </p:nvGrpSpPr>
        <p:grpSpPr>
          <a:xfrm>
            <a:off x="2264623" y="2327817"/>
            <a:ext cx="1562735" cy="2126615"/>
            <a:chOff x="2264623" y="2327817"/>
            <a:chExt cx="1562735" cy="2126615"/>
          </a:xfrm>
        </p:grpSpPr>
        <p:pic>
          <p:nvPicPr>
            <p:cNvPr id="18" name="object 18"/>
            <p:cNvPicPr/>
            <p:nvPr/>
          </p:nvPicPr>
          <p:blipFill>
            <a:blip r:embed="rId5" cstate="print"/>
            <a:stretch>
              <a:fillRect/>
            </a:stretch>
          </p:blipFill>
          <p:spPr>
            <a:xfrm>
              <a:off x="2274148" y="2337342"/>
              <a:ext cx="1552806" cy="2116547"/>
            </a:xfrm>
            <a:prstGeom prst="rect">
              <a:avLst/>
            </a:prstGeom>
          </p:spPr>
        </p:pic>
        <p:sp>
          <p:nvSpPr>
            <p:cNvPr id="19" name="object 19"/>
            <p:cNvSpPr/>
            <p:nvPr/>
          </p:nvSpPr>
          <p:spPr>
            <a:xfrm>
              <a:off x="2269385" y="2332579"/>
              <a:ext cx="1527810" cy="2091055"/>
            </a:xfrm>
            <a:custGeom>
              <a:avLst/>
              <a:gdLst/>
              <a:ahLst/>
              <a:cxnLst/>
              <a:rect l="l" t="t" r="r" b="b"/>
              <a:pathLst>
                <a:path w="1527810" h="2091054">
                  <a:moveTo>
                    <a:pt x="0" y="0"/>
                  </a:moveTo>
                  <a:lnTo>
                    <a:pt x="1527406" y="0"/>
                  </a:lnTo>
                  <a:lnTo>
                    <a:pt x="1527406" y="2090562"/>
                  </a:lnTo>
                  <a:lnTo>
                    <a:pt x="0" y="2090562"/>
                  </a:lnTo>
                  <a:lnTo>
                    <a:pt x="0" y="0"/>
                  </a:lnTo>
                  <a:close/>
                </a:path>
              </a:pathLst>
            </a:custGeom>
            <a:ln w="952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0" name="object 20"/>
          <p:cNvGrpSpPr/>
          <p:nvPr/>
        </p:nvGrpSpPr>
        <p:grpSpPr>
          <a:xfrm>
            <a:off x="456623" y="2316323"/>
            <a:ext cx="1652270" cy="2098675"/>
            <a:chOff x="456623" y="2316323"/>
            <a:chExt cx="1652270" cy="2098675"/>
          </a:xfrm>
        </p:grpSpPr>
        <p:pic>
          <p:nvPicPr>
            <p:cNvPr id="21" name="object 21"/>
            <p:cNvPicPr/>
            <p:nvPr/>
          </p:nvPicPr>
          <p:blipFill>
            <a:blip r:embed="rId6" cstate="print"/>
            <a:stretch>
              <a:fillRect/>
            </a:stretch>
          </p:blipFill>
          <p:spPr>
            <a:xfrm>
              <a:off x="466148" y="2325848"/>
              <a:ext cx="1642627" cy="2088671"/>
            </a:xfrm>
            <a:prstGeom prst="rect">
              <a:avLst/>
            </a:prstGeom>
          </p:spPr>
        </p:pic>
        <p:sp>
          <p:nvSpPr>
            <p:cNvPr id="22" name="object 22"/>
            <p:cNvSpPr/>
            <p:nvPr/>
          </p:nvSpPr>
          <p:spPr>
            <a:xfrm>
              <a:off x="461386" y="2321086"/>
              <a:ext cx="1617345" cy="2063750"/>
            </a:xfrm>
            <a:custGeom>
              <a:avLst/>
              <a:gdLst/>
              <a:ahLst/>
              <a:cxnLst/>
              <a:rect l="l" t="t" r="r" b="b"/>
              <a:pathLst>
                <a:path w="1617345" h="2063750">
                  <a:moveTo>
                    <a:pt x="0" y="0"/>
                  </a:moveTo>
                  <a:lnTo>
                    <a:pt x="1617228" y="0"/>
                  </a:lnTo>
                  <a:lnTo>
                    <a:pt x="1617228" y="2063523"/>
                  </a:lnTo>
                  <a:lnTo>
                    <a:pt x="0" y="2063523"/>
                  </a:lnTo>
                  <a:lnTo>
                    <a:pt x="0" y="0"/>
                  </a:lnTo>
                  <a:close/>
                </a:path>
              </a:pathLst>
            </a:custGeom>
            <a:ln w="9525">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4" name="TextBox 23">
            <a:extLst>
              <a:ext uri="{FF2B5EF4-FFF2-40B4-BE49-F238E27FC236}">
                <a16:creationId xmlns:a16="http://schemas.microsoft.com/office/drawing/2014/main" id="{847C610A-7454-19FF-8250-8FF970EA4121}"/>
              </a:ext>
            </a:extLst>
          </p:cNvPr>
          <p:cNvSpPr txBox="1"/>
          <p:nvPr/>
        </p:nvSpPr>
        <p:spPr>
          <a:xfrm>
            <a:off x="1287461" y="5576691"/>
            <a:ext cx="10941269" cy="369332"/>
          </a:xfrm>
          <a:prstGeom prst="rect">
            <a:avLst/>
          </a:prstGeom>
          <a:noFill/>
        </p:spPr>
        <p:txBody>
          <a:bodyPr wrap="square">
            <a:spAutoFit/>
          </a:bodyPr>
          <a:lstStyle/>
          <a:p>
            <a:r>
              <a:rPr lang="en-KE" dirty="0"/>
              <a:t>https://www.swisstph.ch/en/about/eph/household-economics-and-health-systems-research/whova</a:t>
            </a:r>
          </a:p>
        </p:txBody>
      </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master">
  <a:themeElements>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US" sz="3900" b="1" i="0" u="none" strike="noStrike" cap="none" normalizeH="0" baseline="0" smtClean="0">
            <a:ln>
              <a:noFill/>
            </a:ln>
            <a:solidFill>
              <a:srgbClr val="000066"/>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US" sz="3900" b="1" i="0" u="none" strike="noStrike" cap="none" normalizeH="0" baseline="0" smtClean="0">
            <a:ln>
              <a:noFill/>
            </a:ln>
            <a:solidFill>
              <a:srgbClr val="000066"/>
            </a:solidFill>
            <a:effectLst/>
            <a:latin typeface="Arial" charset="0"/>
            <a:cs typeface="Arial" charset="0"/>
          </a:defRPr>
        </a:defPPr>
      </a:lstStyle>
    </a:lnDef>
  </a:objectDefaults>
  <a:extraClrSchemeLst>
    <a:extraClrScheme>
      <a:clrScheme name="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Retrospec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5.xml><?xml version="1.0" encoding="utf-8"?>
<a:theme xmlns:a="http://schemas.openxmlformats.org/drawingml/2006/main" name="2_Office Theme">
  <a:themeElements>
    <a:clrScheme name="WHO PPT color scheme 2016">
      <a:dk1>
        <a:srgbClr val="000000"/>
      </a:dk1>
      <a:lt1>
        <a:srgbClr val="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1697</TotalTime>
  <Words>1287</Words>
  <Application>Microsoft Office PowerPoint</Application>
  <PresentationFormat>Widescreen</PresentationFormat>
  <Paragraphs>188</Paragraphs>
  <Slides>32</Slides>
  <Notes>5</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32</vt:i4>
      </vt:variant>
    </vt:vector>
  </HeadingPairs>
  <TitlesOfParts>
    <vt:vector size="49" baseType="lpstr">
      <vt:lpstr>ＭＳ Ｐゴシック</vt:lpstr>
      <vt:lpstr>Arial</vt:lpstr>
      <vt:lpstr>Arial Narrow</vt:lpstr>
      <vt:lpstr>Calibri</vt:lpstr>
      <vt:lpstr>Calibri Light</vt:lpstr>
      <vt:lpstr>Ebrima</vt:lpstr>
      <vt:lpstr>Noto Sans</vt:lpstr>
      <vt:lpstr>Tahoma</vt:lpstr>
      <vt:lpstr>Times New Roman</vt:lpstr>
      <vt:lpstr>Wingdings</vt:lpstr>
      <vt:lpstr>1_Office Theme</vt:lpstr>
      <vt:lpstr>Office Theme</vt:lpstr>
      <vt:lpstr>1_master</vt:lpstr>
      <vt:lpstr>Retrospect</vt:lpstr>
      <vt:lpstr>2_Office Theme</vt:lpstr>
      <vt:lpstr>3_Office Theme</vt:lpstr>
      <vt:lpstr>1_Retrospect</vt:lpstr>
      <vt:lpstr>Strengthening collection of cause of death information  </vt:lpstr>
      <vt:lpstr>Content of presentation </vt:lpstr>
      <vt:lpstr>Some Key consideration for improvement of improvement Strengthening collection </vt:lpstr>
      <vt:lpstr>Data collection a case of EMRs and DHIS2</vt:lpstr>
      <vt:lpstr>PowerPoint Presentation</vt:lpstr>
      <vt:lpstr>CoDEdit  builds capacity to perform routine checks </vt:lpstr>
      <vt:lpstr>ANACoD V3</vt:lpstr>
      <vt:lpstr>About ANACoD V3</vt:lpstr>
      <vt:lpstr>Resources for the WHO 2022 instrument</vt:lpstr>
      <vt:lpstr>Resources for the WHO 2022 instrument</vt:lpstr>
      <vt:lpstr>Resources for the WHO 2022 questionnaire</vt:lpstr>
      <vt:lpstr>ICD-FIT coding training tool</vt:lpstr>
      <vt:lpstr>PowerPoint Presentation</vt:lpstr>
      <vt:lpstr>Potential for DORIS integration</vt:lpstr>
      <vt:lpstr>Technical Resources available</vt:lpstr>
      <vt:lpstr>PowerPoint Presentation</vt:lpstr>
      <vt:lpstr>Strengthening collection of cause of death information </vt:lpstr>
      <vt:lpstr>Operationalizing MCCD and ICD Mortality Coding integrated in CRVS System</vt:lpstr>
      <vt:lpstr>Operationalizing VA Implementation integrated into CRVS System</vt:lpstr>
      <vt:lpstr>Collection and Processing of COD in CRVS</vt:lpstr>
      <vt:lpstr>Implementing MCCD and ICD Mortality Coding Quality Assurance and Improvement</vt:lpstr>
      <vt:lpstr>Use Case and Outcome’s</vt:lpstr>
      <vt:lpstr>Existing Technical Resources: Strengthening Cause of Death Information  </vt:lpstr>
      <vt:lpstr>Guidance on MCCD guides with WHO standards</vt:lpstr>
      <vt:lpstr>MCCD online Quick Reference Guides and Apps</vt:lpstr>
      <vt:lpstr>www.deathcertification.org</vt:lpstr>
      <vt:lpstr>MCCD Online Training</vt:lpstr>
      <vt:lpstr>Guidance on MCCD quality Assessment</vt:lpstr>
      <vt:lpstr>Guidance on ICD coding and automated (IRIS) Coding</vt:lpstr>
      <vt:lpstr>Other Technical Resources</vt:lpstr>
      <vt:lpstr>Other Resource Technical Tools under Development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William Muhwava</dc:creator>
  <cp:lastModifiedBy>Gloria Mathenge</cp:lastModifiedBy>
  <cp:revision>28</cp:revision>
  <dcterms:created xsi:type="dcterms:W3CDTF">2022-09-20T01:45:54Z</dcterms:created>
  <dcterms:modified xsi:type="dcterms:W3CDTF">2024-02-05T18:02:50Z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af03ff0-41c5-4c41-b55e-fabb8fae94be_Enabled">
    <vt:lpwstr>true</vt:lpwstr>
  </property>
  <property fmtid="{D5CDD505-2E9C-101B-9397-08002B2CF9AE}" pid="3" name="MSIP_Label_8af03ff0-41c5-4c41-b55e-fabb8fae94be_SetDate">
    <vt:lpwstr>2024-01-30T16:26:32Z</vt:lpwstr>
  </property>
  <property fmtid="{D5CDD505-2E9C-101B-9397-08002B2CF9AE}" pid="4" name="MSIP_Label_8af03ff0-41c5-4c41-b55e-fabb8fae94be_Method">
    <vt:lpwstr>Privileged</vt:lpwstr>
  </property>
  <property fmtid="{D5CDD505-2E9C-101B-9397-08002B2CF9AE}" pid="5" name="MSIP_Label_8af03ff0-41c5-4c41-b55e-fabb8fae94be_Name">
    <vt:lpwstr>8af03ff0-41c5-4c41-b55e-fabb8fae94be</vt:lpwstr>
  </property>
  <property fmtid="{D5CDD505-2E9C-101B-9397-08002B2CF9AE}" pid="6" name="MSIP_Label_8af03ff0-41c5-4c41-b55e-fabb8fae94be_SiteId">
    <vt:lpwstr>9ce70869-60db-44fd-abe8-d2767077fc8f</vt:lpwstr>
  </property>
  <property fmtid="{D5CDD505-2E9C-101B-9397-08002B2CF9AE}" pid="7" name="MSIP_Label_8af03ff0-41c5-4c41-b55e-fabb8fae94be_ActionId">
    <vt:lpwstr>e9375bb5-a1bc-4c7a-93db-59b66b32490d</vt:lpwstr>
  </property>
  <property fmtid="{D5CDD505-2E9C-101B-9397-08002B2CF9AE}" pid="8" name="MSIP_Label_8af03ff0-41c5-4c41-b55e-fabb8fae94be_ContentBits">
    <vt:lpwstr>0</vt:lpwstr>
  </property>
</Properties>
</file>