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8" r:id="rId3"/>
    <p:sldMasterId id="2147483717" r:id="rId4"/>
    <p:sldMasterId id="2147483733" r:id="rId5"/>
    <p:sldMasterId id="2147483747" r:id="rId6"/>
  </p:sldMasterIdLst>
  <p:notesMasterIdLst>
    <p:notesMasterId r:id="rId17"/>
  </p:notesMasterIdLst>
  <p:sldIdLst>
    <p:sldId id="380" r:id="rId7"/>
    <p:sldId id="291" r:id="rId8"/>
    <p:sldId id="3313" r:id="rId9"/>
    <p:sldId id="265" r:id="rId10"/>
    <p:sldId id="400" r:id="rId11"/>
    <p:sldId id="9866" r:id="rId12"/>
    <p:sldId id="9842" r:id="rId13"/>
    <p:sldId id="9861" r:id="rId14"/>
    <p:sldId id="9856" r:id="rId15"/>
    <p:sldId id="3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82764" autoAdjust="0"/>
  </p:normalViewPr>
  <p:slideViewPr>
    <p:cSldViewPr snapToGrid="0">
      <p:cViewPr varScale="1">
        <p:scale>
          <a:sx n="52" d="100"/>
          <a:sy n="52" d="100"/>
        </p:scale>
        <p:origin x="1060" y="52"/>
      </p:cViewPr>
      <p:guideLst/>
    </p:cSldViewPr>
  </p:slideViewPr>
  <p:outlineViewPr>
    <p:cViewPr>
      <p:scale>
        <a:sx n="33" d="100"/>
        <a:sy n="33" d="100"/>
      </p:scale>
      <p:origin x="0" y="-62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DB045-E0D5-4F76-8D75-1B1420A7B86B}"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DBDF-DABC-46E0-89F8-F735D360C2E5}" type="slidenum">
              <a:rPr lang="en-US" smtClean="0"/>
              <a:t>‹#›</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2DBDF-DABC-46E0-89F8-F735D360C2E5}" type="slidenum">
              <a:rPr lang="en-US" smtClean="0"/>
              <a:t>1</a:t>
            </a:fld>
            <a:endParaRPr lang="en-US"/>
          </a:p>
        </p:txBody>
      </p:sp>
    </p:spTree>
    <p:extLst>
      <p:ext uri="{BB962C8B-B14F-4D97-AF65-F5344CB8AC3E}">
        <p14:creationId xmlns:p14="http://schemas.microsoft.com/office/powerpoint/2010/main" val="2300497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2DBDF-DABC-46E0-89F8-F735D360C2E5}" type="slidenum">
              <a:rPr lang="en-US" smtClean="0"/>
              <a:t>2</a:t>
            </a:fld>
            <a:endParaRPr lang="en-US"/>
          </a:p>
        </p:txBody>
      </p:sp>
    </p:spTree>
    <p:extLst>
      <p:ext uri="{BB962C8B-B14F-4D97-AF65-F5344CB8AC3E}">
        <p14:creationId xmlns:p14="http://schemas.microsoft.com/office/powerpoint/2010/main" val="300133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2DBDF-DABC-46E0-89F8-F735D360C2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415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 African Statistical System</a:t>
            </a:r>
          </a:p>
          <a:p>
            <a:r>
              <a:rPr lang="en-GB" dirty="0"/>
              <a:t>NSS: National</a:t>
            </a:r>
            <a:r>
              <a:rPr lang="en-GB" baseline="0" dirty="0"/>
              <a:t> Statistical System</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54F6D-548C-463A-A5F3-F6CD8E1EFE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53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8" y="1325563"/>
            <a:ext cx="6359525" cy="35782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76D5B-60B2-43A1-98CB-E407BF4B4F2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16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8" y="1325563"/>
            <a:ext cx="6359525" cy="35782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76D5B-60B2-43A1-98CB-E407BF4B4F2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12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8" y="1325563"/>
            <a:ext cx="6359525" cy="35782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76D5B-60B2-43A1-98CB-E407BF4B4F2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825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8" y="1325563"/>
            <a:ext cx="6359525" cy="35782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76D5B-60B2-43A1-98CB-E407BF4B4F2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84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1.em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2EB7-820B-4CF9-AC7B-F921DA98CE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1CFFEA-0264-42BA-B268-117EA399B5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005063-9709-447A-8FD1-124C841E4C31}"/>
              </a:ext>
            </a:extLst>
          </p:cNvPr>
          <p:cNvSpPr>
            <a:spLocks noGrp="1"/>
          </p:cNvSpPr>
          <p:nvPr>
            <p:ph type="dt" sz="half" idx="10"/>
          </p:nvPr>
        </p:nvSpPr>
        <p:spPr/>
        <p:txBody>
          <a:bodyPr/>
          <a:lstStyle/>
          <a:p>
            <a:fld id="{D43D9816-57F9-41C6-9C88-9DB810DC87BE}" type="datetimeFigureOut">
              <a:rPr lang="en-US" smtClean="0"/>
              <a:t>4/18/2024</a:t>
            </a:fld>
            <a:endParaRPr lang="en-US"/>
          </a:p>
        </p:txBody>
      </p:sp>
      <p:sp>
        <p:nvSpPr>
          <p:cNvPr id="5" name="Footer Placeholder 4">
            <a:extLst>
              <a:ext uri="{FF2B5EF4-FFF2-40B4-BE49-F238E27FC236}">
                <a16:creationId xmlns:a16="http://schemas.microsoft.com/office/drawing/2014/main" id="{95724873-B7E9-4139-8DEC-1C870FE24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B7D7F-8346-4C55-A4C1-8957956ED9D7}"/>
              </a:ext>
            </a:extLst>
          </p:cNvPr>
          <p:cNvSpPr>
            <a:spLocks noGrp="1"/>
          </p:cNvSpPr>
          <p:nvPr>
            <p:ph type="sldNum" sz="quarter" idx="12"/>
          </p:nvPr>
        </p:nvSpPr>
        <p:spPr/>
        <p:txBody>
          <a:bodyPr/>
          <a:lstStyle/>
          <a:p>
            <a:fld id="{353541E8-B6C0-462A-9F90-09C62786937E}" type="slidenum">
              <a:rPr lang="en-US" smtClean="0"/>
              <a:t>‹#›</a:t>
            </a:fld>
            <a:endParaRPr lang="en-US"/>
          </a:p>
        </p:txBody>
      </p:sp>
    </p:spTree>
    <p:extLst>
      <p:ext uri="{BB962C8B-B14F-4D97-AF65-F5344CB8AC3E}">
        <p14:creationId xmlns:p14="http://schemas.microsoft.com/office/powerpoint/2010/main" val="3520727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6E1-42E7-46A6-9C2A-D79767933D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63A903-CF44-4A43-851A-64AE7FF802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DDBAF-9DBA-4B87-AAD1-B84EB5348794}"/>
              </a:ext>
            </a:extLst>
          </p:cNvPr>
          <p:cNvSpPr>
            <a:spLocks noGrp="1"/>
          </p:cNvSpPr>
          <p:nvPr>
            <p:ph type="dt" sz="half" idx="10"/>
          </p:nvPr>
        </p:nvSpPr>
        <p:spPr/>
        <p:txBody>
          <a:bodyPr/>
          <a:lstStyle/>
          <a:p>
            <a:fld id="{D43D9816-57F9-41C6-9C88-9DB810DC87BE}" type="datetimeFigureOut">
              <a:rPr lang="en-US" smtClean="0"/>
              <a:t>4/18/2024</a:t>
            </a:fld>
            <a:endParaRPr lang="en-US"/>
          </a:p>
        </p:txBody>
      </p:sp>
      <p:sp>
        <p:nvSpPr>
          <p:cNvPr id="5" name="Footer Placeholder 4">
            <a:extLst>
              <a:ext uri="{FF2B5EF4-FFF2-40B4-BE49-F238E27FC236}">
                <a16:creationId xmlns:a16="http://schemas.microsoft.com/office/drawing/2014/main" id="{126289DB-FB37-4DD0-8053-E4A2F3A29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D8E1D-C158-4612-910A-C6D84BC4DF65}"/>
              </a:ext>
            </a:extLst>
          </p:cNvPr>
          <p:cNvSpPr>
            <a:spLocks noGrp="1"/>
          </p:cNvSpPr>
          <p:nvPr>
            <p:ph type="sldNum" sz="quarter" idx="12"/>
          </p:nvPr>
        </p:nvSpPr>
        <p:spPr/>
        <p:txBody>
          <a:bodyPr/>
          <a:lstStyle/>
          <a:p>
            <a:fld id="{353541E8-B6C0-462A-9F90-09C62786937E}" type="slidenum">
              <a:rPr lang="en-US" smtClean="0"/>
              <a:t>‹#›</a:t>
            </a:fld>
            <a:endParaRPr lang="en-US"/>
          </a:p>
        </p:txBody>
      </p:sp>
    </p:spTree>
    <p:extLst>
      <p:ext uri="{BB962C8B-B14F-4D97-AF65-F5344CB8AC3E}">
        <p14:creationId xmlns:p14="http://schemas.microsoft.com/office/powerpoint/2010/main" val="37994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7CBF-07F4-432F-B9A4-27035D76F4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5DA07E-6B87-46C3-B0A1-657287C5F5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407A76-FE04-47F6-83B6-108F6C28DBC5}"/>
              </a:ext>
            </a:extLst>
          </p:cNvPr>
          <p:cNvSpPr>
            <a:spLocks noGrp="1"/>
          </p:cNvSpPr>
          <p:nvPr>
            <p:ph type="dt" sz="half" idx="10"/>
          </p:nvPr>
        </p:nvSpPr>
        <p:spPr/>
        <p:txBody>
          <a:bodyPr/>
          <a:lstStyle/>
          <a:p>
            <a:fld id="{D43D9816-57F9-41C6-9C88-9DB810DC87BE}" type="datetimeFigureOut">
              <a:rPr lang="en-US" smtClean="0"/>
              <a:t>4/18/2024</a:t>
            </a:fld>
            <a:endParaRPr lang="en-US"/>
          </a:p>
        </p:txBody>
      </p:sp>
      <p:sp>
        <p:nvSpPr>
          <p:cNvPr id="5" name="Footer Placeholder 4">
            <a:extLst>
              <a:ext uri="{FF2B5EF4-FFF2-40B4-BE49-F238E27FC236}">
                <a16:creationId xmlns:a16="http://schemas.microsoft.com/office/drawing/2014/main" id="{3C86E568-185A-4CA2-8191-F48033E43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FFF3A-DE28-4745-BA97-5EFC665484B7}"/>
              </a:ext>
            </a:extLst>
          </p:cNvPr>
          <p:cNvSpPr>
            <a:spLocks noGrp="1"/>
          </p:cNvSpPr>
          <p:nvPr>
            <p:ph type="sldNum" sz="quarter" idx="12"/>
          </p:nvPr>
        </p:nvSpPr>
        <p:spPr/>
        <p:txBody>
          <a:bodyPr/>
          <a:lstStyle/>
          <a:p>
            <a:fld id="{353541E8-B6C0-462A-9F90-09C62786937E}" type="slidenum">
              <a:rPr lang="en-US" smtClean="0"/>
              <a:t>‹#›</a:t>
            </a:fld>
            <a:endParaRPr lang="en-US"/>
          </a:p>
        </p:txBody>
      </p:sp>
    </p:spTree>
    <p:extLst>
      <p:ext uri="{BB962C8B-B14F-4D97-AF65-F5344CB8AC3E}">
        <p14:creationId xmlns:p14="http://schemas.microsoft.com/office/powerpoint/2010/main" val="4294060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963A-403D-4AF2-9818-C1AC15EA8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164E87-7560-4249-9887-719F80328A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68244C-C9D2-4C78-9A20-B2BA4FB43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0783CD-7B33-4F93-9F76-7DE6666615DB}"/>
              </a:ext>
            </a:extLst>
          </p:cNvPr>
          <p:cNvSpPr>
            <a:spLocks noGrp="1"/>
          </p:cNvSpPr>
          <p:nvPr>
            <p:ph type="dt" sz="half" idx="10"/>
          </p:nvPr>
        </p:nvSpPr>
        <p:spPr/>
        <p:txBody>
          <a:bodyPr/>
          <a:lstStyle/>
          <a:p>
            <a:fld id="{D43D9816-57F9-41C6-9C88-9DB810DC87BE}" type="datetimeFigureOut">
              <a:rPr lang="en-US" smtClean="0"/>
              <a:t>4/18/2024</a:t>
            </a:fld>
            <a:endParaRPr lang="en-US"/>
          </a:p>
        </p:txBody>
      </p:sp>
      <p:sp>
        <p:nvSpPr>
          <p:cNvPr id="6" name="Footer Placeholder 5">
            <a:extLst>
              <a:ext uri="{FF2B5EF4-FFF2-40B4-BE49-F238E27FC236}">
                <a16:creationId xmlns:a16="http://schemas.microsoft.com/office/drawing/2014/main" id="{B7AE78C2-A33D-402F-970F-C5C46E5FF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F7E80D-8505-4914-91D7-DB0774BE52FB}"/>
              </a:ext>
            </a:extLst>
          </p:cNvPr>
          <p:cNvSpPr>
            <a:spLocks noGrp="1"/>
          </p:cNvSpPr>
          <p:nvPr>
            <p:ph type="sldNum" sz="quarter" idx="12"/>
          </p:nvPr>
        </p:nvSpPr>
        <p:spPr/>
        <p:txBody>
          <a:bodyPr/>
          <a:lstStyle/>
          <a:p>
            <a:fld id="{353541E8-B6C0-462A-9F90-09C62786937E}" type="slidenum">
              <a:rPr lang="en-US" smtClean="0"/>
              <a:t>‹#›</a:t>
            </a:fld>
            <a:endParaRPr lang="en-US"/>
          </a:p>
        </p:txBody>
      </p:sp>
    </p:spTree>
    <p:extLst>
      <p:ext uri="{BB962C8B-B14F-4D97-AF65-F5344CB8AC3E}">
        <p14:creationId xmlns:p14="http://schemas.microsoft.com/office/powerpoint/2010/main" val="1476574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1F61-4CC3-419B-AB8D-E625D98519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CE78AF-457A-4D2E-B3F5-E55E2B8084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CCCCFC-7EE9-4AC8-A722-7B7595EB90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C0A03C-0D4D-4DF1-A942-8AEE3D97C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24A8E-8743-4A03-915F-46C3B3D1E4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948A11-A6DF-4EAA-A19B-52A659B50ED1}"/>
              </a:ext>
            </a:extLst>
          </p:cNvPr>
          <p:cNvSpPr>
            <a:spLocks noGrp="1"/>
          </p:cNvSpPr>
          <p:nvPr>
            <p:ph type="dt" sz="half" idx="10"/>
          </p:nvPr>
        </p:nvSpPr>
        <p:spPr/>
        <p:txBody>
          <a:bodyPr/>
          <a:lstStyle/>
          <a:p>
            <a:fld id="{D43D9816-57F9-41C6-9C88-9DB810DC87BE}" type="datetimeFigureOut">
              <a:rPr lang="en-US" smtClean="0"/>
              <a:t>4/18/2024</a:t>
            </a:fld>
            <a:endParaRPr lang="en-US"/>
          </a:p>
        </p:txBody>
      </p:sp>
      <p:sp>
        <p:nvSpPr>
          <p:cNvPr id="8" name="Footer Placeholder 7">
            <a:extLst>
              <a:ext uri="{FF2B5EF4-FFF2-40B4-BE49-F238E27FC236}">
                <a16:creationId xmlns:a16="http://schemas.microsoft.com/office/drawing/2014/main" id="{64068391-B155-4E69-8B3A-4F07DA9725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240469-D640-4DA3-AB66-C800CBAEC752}"/>
              </a:ext>
            </a:extLst>
          </p:cNvPr>
          <p:cNvSpPr>
            <a:spLocks noGrp="1"/>
          </p:cNvSpPr>
          <p:nvPr>
            <p:ph type="sldNum" sz="quarter" idx="12"/>
          </p:nvPr>
        </p:nvSpPr>
        <p:spPr/>
        <p:txBody>
          <a:bodyPr/>
          <a:lstStyle/>
          <a:p>
            <a:fld id="{353541E8-B6C0-462A-9F90-09C62786937E}" type="slidenum">
              <a:rPr lang="en-US" smtClean="0"/>
              <a:t>‹#›</a:t>
            </a:fld>
            <a:endParaRPr lang="en-US"/>
          </a:p>
        </p:txBody>
      </p:sp>
    </p:spTree>
    <p:extLst>
      <p:ext uri="{BB962C8B-B14F-4D97-AF65-F5344CB8AC3E}">
        <p14:creationId xmlns:p14="http://schemas.microsoft.com/office/powerpoint/2010/main" val="2198547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C513-38FC-4A09-8361-E99A5B656B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A6D352-0073-4A35-9D41-DBC14A306055}"/>
              </a:ext>
            </a:extLst>
          </p:cNvPr>
          <p:cNvSpPr>
            <a:spLocks noGrp="1"/>
          </p:cNvSpPr>
          <p:nvPr>
            <p:ph type="dt" sz="half" idx="10"/>
          </p:nvPr>
        </p:nvSpPr>
        <p:spPr/>
        <p:txBody>
          <a:bodyPr/>
          <a:lstStyle/>
          <a:p>
            <a:fld id="{D43D9816-57F9-41C6-9C88-9DB810DC87BE}" type="datetimeFigureOut">
              <a:rPr lang="en-US" smtClean="0"/>
              <a:t>4/18/2024</a:t>
            </a:fld>
            <a:endParaRPr lang="en-US"/>
          </a:p>
        </p:txBody>
      </p:sp>
      <p:sp>
        <p:nvSpPr>
          <p:cNvPr id="4" name="Footer Placeholder 3">
            <a:extLst>
              <a:ext uri="{FF2B5EF4-FFF2-40B4-BE49-F238E27FC236}">
                <a16:creationId xmlns:a16="http://schemas.microsoft.com/office/drawing/2014/main" id="{73A73A47-BAA3-4CEC-A0EE-7CBBDD6021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551133-E099-4ED9-9500-99C7B2B463FB}"/>
              </a:ext>
            </a:extLst>
          </p:cNvPr>
          <p:cNvSpPr>
            <a:spLocks noGrp="1"/>
          </p:cNvSpPr>
          <p:nvPr>
            <p:ph type="sldNum" sz="quarter" idx="12"/>
          </p:nvPr>
        </p:nvSpPr>
        <p:spPr/>
        <p:txBody>
          <a:bodyPr/>
          <a:lstStyle/>
          <a:p>
            <a:fld id="{353541E8-B6C0-462A-9F90-09C62786937E}" type="slidenum">
              <a:rPr lang="en-US" smtClean="0"/>
              <a:t>‹#›</a:t>
            </a:fld>
            <a:endParaRPr lang="en-US"/>
          </a:p>
        </p:txBody>
      </p:sp>
    </p:spTree>
    <p:extLst>
      <p:ext uri="{BB962C8B-B14F-4D97-AF65-F5344CB8AC3E}">
        <p14:creationId xmlns:p14="http://schemas.microsoft.com/office/powerpoint/2010/main" val="3237499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0F6AEA-4E76-4CB6-A289-A700B1AAF329}"/>
              </a:ext>
            </a:extLst>
          </p:cNvPr>
          <p:cNvSpPr>
            <a:spLocks noGrp="1"/>
          </p:cNvSpPr>
          <p:nvPr>
            <p:ph type="dt" sz="half" idx="10"/>
          </p:nvPr>
        </p:nvSpPr>
        <p:spPr/>
        <p:txBody>
          <a:bodyPr/>
          <a:lstStyle/>
          <a:p>
            <a:fld id="{D43D9816-57F9-41C6-9C88-9DB810DC87BE}" type="datetimeFigureOut">
              <a:rPr lang="en-US" smtClean="0"/>
              <a:t>4/18/2024</a:t>
            </a:fld>
            <a:endParaRPr lang="en-US"/>
          </a:p>
        </p:txBody>
      </p:sp>
      <p:sp>
        <p:nvSpPr>
          <p:cNvPr id="3" name="Footer Placeholder 2">
            <a:extLst>
              <a:ext uri="{FF2B5EF4-FFF2-40B4-BE49-F238E27FC236}">
                <a16:creationId xmlns:a16="http://schemas.microsoft.com/office/drawing/2014/main" id="{284DD018-E12B-47FA-B5FE-EA62163888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AC919B-3889-4FFF-ACFA-35B749C0460D}"/>
              </a:ext>
            </a:extLst>
          </p:cNvPr>
          <p:cNvSpPr>
            <a:spLocks noGrp="1"/>
          </p:cNvSpPr>
          <p:nvPr>
            <p:ph type="sldNum" sz="quarter" idx="12"/>
          </p:nvPr>
        </p:nvSpPr>
        <p:spPr/>
        <p:txBody>
          <a:bodyPr/>
          <a:lstStyle/>
          <a:p>
            <a:fld id="{353541E8-B6C0-462A-9F90-09C62786937E}" type="slidenum">
              <a:rPr lang="en-US" smtClean="0"/>
              <a:t>‹#›</a:t>
            </a:fld>
            <a:endParaRPr lang="en-US"/>
          </a:p>
        </p:txBody>
      </p:sp>
    </p:spTree>
    <p:extLst>
      <p:ext uri="{BB962C8B-B14F-4D97-AF65-F5344CB8AC3E}">
        <p14:creationId xmlns:p14="http://schemas.microsoft.com/office/powerpoint/2010/main" val="37432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A823-AEAB-4F23-B77E-61A875C648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82B917-29F5-4E20-BCF2-6107DE6315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770D79-4C7D-40B7-944A-72377F4B7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459EC-9E7F-4EBF-86B9-28D71772483F}"/>
              </a:ext>
            </a:extLst>
          </p:cNvPr>
          <p:cNvSpPr>
            <a:spLocks noGrp="1"/>
          </p:cNvSpPr>
          <p:nvPr>
            <p:ph type="dt" sz="half" idx="10"/>
          </p:nvPr>
        </p:nvSpPr>
        <p:spPr/>
        <p:txBody>
          <a:bodyPr/>
          <a:lstStyle/>
          <a:p>
            <a:fld id="{D43D9816-57F9-41C6-9C88-9DB810DC87BE}" type="datetimeFigureOut">
              <a:rPr lang="en-US" smtClean="0"/>
              <a:t>4/18/2024</a:t>
            </a:fld>
            <a:endParaRPr lang="en-US"/>
          </a:p>
        </p:txBody>
      </p:sp>
      <p:sp>
        <p:nvSpPr>
          <p:cNvPr id="6" name="Footer Placeholder 5">
            <a:extLst>
              <a:ext uri="{FF2B5EF4-FFF2-40B4-BE49-F238E27FC236}">
                <a16:creationId xmlns:a16="http://schemas.microsoft.com/office/drawing/2014/main" id="{8AD01C23-D092-49E8-A909-D81810B7E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C7FCC-AEFF-4E95-A285-3A7C97AE0EDB}"/>
              </a:ext>
            </a:extLst>
          </p:cNvPr>
          <p:cNvSpPr>
            <a:spLocks noGrp="1"/>
          </p:cNvSpPr>
          <p:nvPr>
            <p:ph type="sldNum" sz="quarter" idx="12"/>
          </p:nvPr>
        </p:nvSpPr>
        <p:spPr/>
        <p:txBody>
          <a:bodyPr/>
          <a:lstStyle/>
          <a:p>
            <a:fld id="{353541E8-B6C0-462A-9F90-09C62786937E}" type="slidenum">
              <a:rPr lang="en-US" smtClean="0"/>
              <a:t>‹#›</a:t>
            </a:fld>
            <a:endParaRPr lang="en-US"/>
          </a:p>
        </p:txBody>
      </p:sp>
    </p:spTree>
    <p:extLst>
      <p:ext uri="{BB962C8B-B14F-4D97-AF65-F5344CB8AC3E}">
        <p14:creationId xmlns:p14="http://schemas.microsoft.com/office/powerpoint/2010/main" val="2410748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0B427-D12F-4947-8DCE-A580030587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7116D1-B008-4EB8-B0F5-68FE9DC87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DFEF36-4BE2-40AA-A60A-75A2B3130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86D02-9E66-422A-B7AB-1228D429D8A0}"/>
              </a:ext>
            </a:extLst>
          </p:cNvPr>
          <p:cNvSpPr>
            <a:spLocks noGrp="1"/>
          </p:cNvSpPr>
          <p:nvPr>
            <p:ph type="dt" sz="half" idx="10"/>
          </p:nvPr>
        </p:nvSpPr>
        <p:spPr/>
        <p:txBody>
          <a:bodyPr/>
          <a:lstStyle/>
          <a:p>
            <a:fld id="{D43D9816-57F9-41C6-9C88-9DB810DC87BE}" type="datetimeFigureOut">
              <a:rPr lang="en-US" smtClean="0"/>
              <a:t>4/18/2024</a:t>
            </a:fld>
            <a:endParaRPr lang="en-US"/>
          </a:p>
        </p:txBody>
      </p:sp>
      <p:sp>
        <p:nvSpPr>
          <p:cNvPr id="6" name="Footer Placeholder 5">
            <a:extLst>
              <a:ext uri="{FF2B5EF4-FFF2-40B4-BE49-F238E27FC236}">
                <a16:creationId xmlns:a16="http://schemas.microsoft.com/office/drawing/2014/main" id="{BA08C61A-E0DF-4560-B794-9777A7A1EE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0B6248-F1F4-4E64-9A56-23ECA5761539}"/>
              </a:ext>
            </a:extLst>
          </p:cNvPr>
          <p:cNvSpPr>
            <a:spLocks noGrp="1"/>
          </p:cNvSpPr>
          <p:nvPr>
            <p:ph type="sldNum" sz="quarter" idx="12"/>
          </p:nvPr>
        </p:nvSpPr>
        <p:spPr/>
        <p:txBody>
          <a:bodyPr/>
          <a:lstStyle/>
          <a:p>
            <a:fld id="{353541E8-B6C0-462A-9F90-09C62786937E}" type="slidenum">
              <a:rPr lang="en-US" smtClean="0"/>
              <a:t>‹#›</a:t>
            </a:fld>
            <a:endParaRPr lang="en-US"/>
          </a:p>
        </p:txBody>
      </p:sp>
    </p:spTree>
    <p:extLst>
      <p:ext uri="{BB962C8B-B14F-4D97-AF65-F5344CB8AC3E}">
        <p14:creationId xmlns:p14="http://schemas.microsoft.com/office/powerpoint/2010/main" val="13636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410E-8E71-4BF5-A9AC-5FFC4C08B0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FD9F9-8F77-4B98-B688-49685A20D0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22C76-9866-47CE-92C7-4C97910C4E04}"/>
              </a:ext>
            </a:extLst>
          </p:cNvPr>
          <p:cNvSpPr>
            <a:spLocks noGrp="1"/>
          </p:cNvSpPr>
          <p:nvPr>
            <p:ph type="dt" sz="half" idx="10"/>
          </p:nvPr>
        </p:nvSpPr>
        <p:spPr/>
        <p:txBody>
          <a:bodyPr/>
          <a:lstStyle/>
          <a:p>
            <a:fld id="{D43D9816-57F9-41C6-9C88-9DB810DC87BE}" type="datetimeFigureOut">
              <a:rPr lang="en-US" smtClean="0"/>
              <a:t>4/18/2024</a:t>
            </a:fld>
            <a:endParaRPr lang="en-US"/>
          </a:p>
        </p:txBody>
      </p:sp>
      <p:sp>
        <p:nvSpPr>
          <p:cNvPr id="5" name="Footer Placeholder 4">
            <a:extLst>
              <a:ext uri="{FF2B5EF4-FFF2-40B4-BE49-F238E27FC236}">
                <a16:creationId xmlns:a16="http://schemas.microsoft.com/office/drawing/2014/main" id="{12D44E9B-9F05-43A9-86D2-203282BD8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4121E-3E6B-42CF-BBBE-065DF36FFD75}"/>
              </a:ext>
            </a:extLst>
          </p:cNvPr>
          <p:cNvSpPr>
            <a:spLocks noGrp="1"/>
          </p:cNvSpPr>
          <p:nvPr>
            <p:ph type="sldNum" sz="quarter" idx="12"/>
          </p:nvPr>
        </p:nvSpPr>
        <p:spPr/>
        <p:txBody>
          <a:bodyPr/>
          <a:lstStyle/>
          <a:p>
            <a:fld id="{353541E8-B6C0-462A-9F90-09C62786937E}" type="slidenum">
              <a:rPr lang="en-US" smtClean="0"/>
              <a:t>‹#›</a:t>
            </a:fld>
            <a:endParaRPr lang="en-US"/>
          </a:p>
        </p:txBody>
      </p:sp>
    </p:spTree>
    <p:extLst>
      <p:ext uri="{BB962C8B-B14F-4D97-AF65-F5344CB8AC3E}">
        <p14:creationId xmlns:p14="http://schemas.microsoft.com/office/powerpoint/2010/main" val="3677329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84E3C5-2A83-43F2-89D5-8A64874699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6E2234-25AD-41D3-B05D-0B0F91A86A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AE204F-7269-4593-A7C7-B507CA08AB38}"/>
              </a:ext>
            </a:extLst>
          </p:cNvPr>
          <p:cNvSpPr>
            <a:spLocks noGrp="1"/>
          </p:cNvSpPr>
          <p:nvPr>
            <p:ph type="dt" sz="half" idx="10"/>
          </p:nvPr>
        </p:nvSpPr>
        <p:spPr/>
        <p:txBody>
          <a:bodyPr/>
          <a:lstStyle/>
          <a:p>
            <a:fld id="{D43D9816-57F9-41C6-9C88-9DB810DC87BE}" type="datetimeFigureOut">
              <a:rPr lang="en-US" smtClean="0"/>
              <a:t>4/18/2024</a:t>
            </a:fld>
            <a:endParaRPr lang="en-US"/>
          </a:p>
        </p:txBody>
      </p:sp>
      <p:sp>
        <p:nvSpPr>
          <p:cNvPr id="5" name="Footer Placeholder 4">
            <a:extLst>
              <a:ext uri="{FF2B5EF4-FFF2-40B4-BE49-F238E27FC236}">
                <a16:creationId xmlns:a16="http://schemas.microsoft.com/office/drawing/2014/main" id="{1A7B1403-67FA-4578-BE35-38ED8700D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E5348-E4FA-4784-BAB7-A67A4D40793D}"/>
              </a:ext>
            </a:extLst>
          </p:cNvPr>
          <p:cNvSpPr>
            <a:spLocks noGrp="1"/>
          </p:cNvSpPr>
          <p:nvPr>
            <p:ph type="sldNum" sz="quarter" idx="12"/>
          </p:nvPr>
        </p:nvSpPr>
        <p:spPr/>
        <p:txBody>
          <a:bodyPr/>
          <a:lstStyle/>
          <a:p>
            <a:fld id="{353541E8-B6C0-462A-9F90-09C62786937E}" type="slidenum">
              <a:rPr lang="en-US" smtClean="0"/>
              <a:t>‹#›</a:t>
            </a:fld>
            <a:endParaRPr lang="en-US"/>
          </a:p>
        </p:txBody>
      </p:sp>
    </p:spTree>
    <p:extLst>
      <p:ext uri="{BB962C8B-B14F-4D97-AF65-F5344CB8AC3E}">
        <p14:creationId xmlns:p14="http://schemas.microsoft.com/office/powerpoint/2010/main" val="1002891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027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1C8A4E-169B-4E98-9272-382712D9AA7D}" type="datetime1">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9BE0A-D03F-4B6F-9DFE-032BEB7DCFE2}" type="slidenum">
              <a:rPr lang="en-US" smtClean="0"/>
              <a:t>‹#›</a:t>
            </a:fld>
            <a:endParaRPr lang="en-US" dirty="0"/>
          </a:p>
        </p:txBody>
      </p:sp>
    </p:spTree>
    <p:extLst>
      <p:ext uri="{BB962C8B-B14F-4D97-AF65-F5344CB8AC3E}">
        <p14:creationId xmlns:p14="http://schemas.microsoft.com/office/powerpoint/2010/main" val="752624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DD2AD1-1F8C-48DE-89FC-D7EB351068E9}" type="datetime1">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9BE0A-D03F-4B6F-9DFE-032BEB7DCFE2}" type="slidenum">
              <a:rPr lang="en-US" smtClean="0"/>
              <a:t>‹#›</a:t>
            </a:fld>
            <a:endParaRPr lang="en-US" dirty="0"/>
          </a:p>
        </p:txBody>
      </p:sp>
    </p:spTree>
    <p:extLst>
      <p:ext uri="{BB962C8B-B14F-4D97-AF65-F5344CB8AC3E}">
        <p14:creationId xmlns:p14="http://schemas.microsoft.com/office/powerpoint/2010/main" val="92149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E7EF03-99C9-42C8-89A1-4CB73A1F3312}" type="datetime1">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9BE0A-D03F-4B6F-9DFE-032BEB7DCFE2}" type="slidenum">
              <a:rPr lang="en-US" smtClean="0"/>
              <a:t>‹#›</a:t>
            </a:fld>
            <a:endParaRPr lang="en-US" dirty="0"/>
          </a:p>
        </p:txBody>
      </p:sp>
    </p:spTree>
    <p:extLst>
      <p:ext uri="{BB962C8B-B14F-4D97-AF65-F5344CB8AC3E}">
        <p14:creationId xmlns:p14="http://schemas.microsoft.com/office/powerpoint/2010/main" val="1059539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8382FA-ADC3-49B7-BE82-9FE8D1F3D4E4}" type="datetime1">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9BE0A-D03F-4B6F-9DFE-032BEB7DCFE2}" type="slidenum">
              <a:rPr lang="en-US" smtClean="0"/>
              <a:t>‹#›</a:t>
            </a:fld>
            <a:endParaRPr lang="en-US" dirty="0"/>
          </a:p>
        </p:txBody>
      </p:sp>
    </p:spTree>
    <p:extLst>
      <p:ext uri="{BB962C8B-B14F-4D97-AF65-F5344CB8AC3E}">
        <p14:creationId xmlns:p14="http://schemas.microsoft.com/office/powerpoint/2010/main" val="140517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181BF4-17AF-4848-BC1D-C2796CF5D8B8}" type="datetime1">
              <a:rPr lang="en-US" smtClean="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A9BE0A-D03F-4B6F-9DFE-032BEB7DCFE2}" type="slidenum">
              <a:rPr lang="en-US" smtClean="0"/>
              <a:t>‹#›</a:t>
            </a:fld>
            <a:endParaRPr lang="en-US" dirty="0"/>
          </a:p>
        </p:txBody>
      </p:sp>
    </p:spTree>
    <p:extLst>
      <p:ext uri="{BB962C8B-B14F-4D97-AF65-F5344CB8AC3E}">
        <p14:creationId xmlns:p14="http://schemas.microsoft.com/office/powerpoint/2010/main" val="2253847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EE65D0-EEC0-4218-BBBE-78B62A75AE2B}" type="datetime1">
              <a:rPr lang="en-US" smtClean="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A9BE0A-D03F-4B6F-9DFE-032BEB7DCFE2}" type="slidenum">
              <a:rPr lang="en-US" smtClean="0"/>
              <a:t>‹#›</a:t>
            </a:fld>
            <a:endParaRPr lang="en-US" dirty="0"/>
          </a:p>
        </p:txBody>
      </p:sp>
    </p:spTree>
    <p:extLst>
      <p:ext uri="{BB962C8B-B14F-4D97-AF65-F5344CB8AC3E}">
        <p14:creationId xmlns:p14="http://schemas.microsoft.com/office/powerpoint/2010/main" val="2311163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F30D5-1B94-4F37-8168-408352D52706}" type="datetime1">
              <a:rPr lang="en-US" smtClean="0"/>
              <a:t>4/18/2024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A9BE0A-D03F-4B6F-9DFE-032BEB7DCFE2}" type="slidenum">
              <a:rPr lang="en-US" smtClean="0"/>
              <a:t>‹#›</a:t>
            </a:fld>
            <a:endParaRPr lang="en-US" dirty="0"/>
          </a:p>
        </p:txBody>
      </p:sp>
    </p:spTree>
    <p:extLst>
      <p:ext uri="{BB962C8B-B14F-4D97-AF65-F5344CB8AC3E}">
        <p14:creationId xmlns:p14="http://schemas.microsoft.com/office/powerpoint/2010/main" val="2695802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96D998-D1DF-409D-B69C-9DAC01BD0ECA}" type="datetime1">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9BE0A-D03F-4B6F-9DFE-032BEB7DCFE2}" type="slidenum">
              <a:rPr lang="en-US" smtClean="0"/>
              <a:t>‹#›</a:t>
            </a:fld>
            <a:endParaRPr lang="en-US" dirty="0"/>
          </a:p>
        </p:txBody>
      </p:sp>
    </p:spTree>
    <p:extLst>
      <p:ext uri="{BB962C8B-B14F-4D97-AF65-F5344CB8AC3E}">
        <p14:creationId xmlns:p14="http://schemas.microsoft.com/office/powerpoint/2010/main" val="3834188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A88FA2-16FE-4856-BAE8-89CC314255C1}" type="datetime1">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9BE0A-D03F-4B6F-9DFE-032BEB7DCFE2}" type="slidenum">
              <a:rPr lang="en-US" smtClean="0"/>
              <a:t>‹#›</a:t>
            </a:fld>
            <a:endParaRPr lang="en-US" dirty="0"/>
          </a:p>
        </p:txBody>
      </p:sp>
    </p:spTree>
    <p:extLst>
      <p:ext uri="{BB962C8B-B14F-4D97-AF65-F5344CB8AC3E}">
        <p14:creationId xmlns:p14="http://schemas.microsoft.com/office/powerpoint/2010/main" val="393912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9904F-9A46-4046-8A03-489D82F85960}" type="datetime1">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9BE0A-D03F-4B6F-9DFE-032BEB7DCFE2}" type="slidenum">
              <a:rPr lang="en-US" smtClean="0"/>
              <a:t>‹#›</a:t>
            </a:fld>
            <a:endParaRPr lang="en-US" dirty="0"/>
          </a:p>
        </p:txBody>
      </p:sp>
    </p:spTree>
    <p:extLst>
      <p:ext uri="{BB962C8B-B14F-4D97-AF65-F5344CB8AC3E}">
        <p14:creationId xmlns:p14="http://schemas.microsoft.com/office/powerpoint/2010/main" val="3834584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B1B3AC-05DF-4426-A172-047C99D7B5D5}" type="datetime1">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9BE0A-D03F-4B6F-9DFE-032BEB7DCFE2}" type="slidenum">
              <a:rPr lang="en-US" smtClean="0"/>
              <a:t>‹#›</a:t>
            </a:fld>
            <a:endParaRPr lang="en-US" dirty="0"/>
          </a:p>
        </p:txBody>
      </p:sp>
    </p:spTree>
    <p:extLst>
      <p:ext uri="{BB962C8B-B14F-4D97-AF65-F5344CB8AC3E}">
        <p14:creationId xmlns:p14="http://schemas.microsoft.com/office/powerpoint/2010/main" val="1759950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3"/>
            <a:ext cx="12192000" cy="2512541"/>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hasCustomPrompt="1"/>
          </p:nvPr>
        </p:nvSpPr>
        <p:spPr>
          <a:xfrm>
            <a:off x="510300" y="3425472"/>
            <a:ext cx="11171400" cy="2175228"/>
          </a:xfrm>
        </p:spPr>
        <p:txBody>
          <a:bodyPr>
            <a:normAutofit/>
          </a:bodyPr>
          <a:lstStyle>
            <a:lvl1pPr algn="ctr">
              <a:defRPr sz="1800" b="1" i="0" baseline="0">
                <a:latin typeface="Lucida Sans" panose="020B0602030504020204" pitchFamily="34" charset="77"/>
              </a:defRPr>
            </a:lvl1pPr>
          </a:lstStyle>
          <a:p>
            <a:r>
              <a:rPr lang="en-US" dirty="0">
                <a:latin typeface="Arial" panose="020B0604020202020204" pitchFamily="34" charset="0"/>
                <a:cs typeface="Arial" panose="020B0604020202020204" pitchFamily="34" charset="0"/>
              </a:rPr>
              <a:t>Title of presentation</a:t>
            </a:r>
            <a:br>
              <a:rPr lang="en-US" dirty="0">
                <a:latin typeface="Arial" panose="020B0604020202020204" pitchFamily="34" charset="0"/>
                <a:cs typeface="Arial" panose="020B0604020202020204" pitchFamily="34" charset="0"/>
              </a:rPr>
            </a:br>
            <a:br>
              <a:rPr lang="en-US" sz="21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Name of presenter</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Title, Division</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[Exact delivery date]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639339" y="5863711"/>
            <a:ext cx="1478216" cy="700434"/>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529503" y="433955"/>
            <a:ext cx="4376100" cy="37870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48846" y="6074839"/>
            <a:ext cx="990153" cy="489309"/>
          </a:xfrm>
          <a:prstGeom prst="rect">
            <a:avLst/>
          </a:prstGeom>
        </p:spPr>
      </p:pic>
      <p:pic>
        <p:nvPicPr>
          <p:cNvPr id="11" name="Picture 10">
            <a:extLst>
              <a:ext uri="{FF2B5EF4-FFF2-40B4-BE49-F238E27FC236}">
                <a16:creationId xmlns:a16="http://schemas.microsoft.com/office/drawing/2014/main" id="{BC731BB0-F652-4D1F-897B-6FC52C5B535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62243" y="5958039"/>
            <a:ext cx="1277015" cy="847229"/>
          </a:xfrm>
          <a:prstGeom prst="rect">
            <a:avLst/>
          </a:prstGeom>
        </p:spPr>
      </p:pic>
    </p:spTree>
    <p:extLst>
      <p:ext uri="{BB962C8B-B14F-4D97-AF65-F5344CB8AC3E}">
        <p14:creationId xmlns:p14="http://schemas.microsoft.com/office/powerpoint/2010/main" val="4118736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6" name="Picture 5">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3840258" y="833855"/>
            <a:ext cx="4873813" cy="2309395"/>
          </a:xfrm>
          <a:prstGeom prst="rect">
            <a:avLst/>
          </a:prstGeom>
        </p:spPr>
      </p:pic>
    </p:spTree>
    <p:extLst>
      <p:ext uri="{BB962C8B-B14F-4D97-AF65-F5344CB8AC3E}">
        <p14:creationId xmlns:p14="http://schemas.microsoft.com/office/powerpoint/2010/main" val="1468985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15577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7963181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887978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13818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172764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128710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143823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163309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266974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5266709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12669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24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711902" y="5222370"/>
            <a:ext cx="2638951"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529502" y="433953"/>
            <a:ext cx="4376100" cy="378701"/>
          </a:xfrm>
          <a:prstGeom prst="rect">
            <a:avLst/>
          </a:prstGeom>
        </p:spPr>
      </p:pic>
    </p:spTree>
    <p:extLst>
      <p:ext uri="{BB962C8B-B14F-4D97-AF65-F5344CB8AC3E}">
        <p14:creationId xmlns:p14="http://schemas.microsoft.com/office/powerpoint/2010/main" val="275257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6"/>
            <a:ext cx="12192000" cy="365127"/>
          </a:xfrm>
          <a:prstGeom prst="rect">
            <a:avLst/>
          </a:prstGeom>
        </p:spPr>
      </p:pic>
    </p:spTree>
    <p:extLst>
      <p:ext uri="{BB962C8B-B14F-4D97-AF65-F5344CB8AC3E}">
        <p14:creationId xmlns:p14="http://schemas.microsoft.com/office/powerpoint/2010/main" val="3789258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3" y="277232"/>
            <a:ext cx="3789737" cy="1795718"/>
          </a:xfrm>
          <a:prstGeom prst="rect">
            <a:avLst/>
          </a:prstGeom>
        </p:spPr>
      </p:pic>
    </p:spTree>
    <p:extLst>
      <p:ext uri="{BB962C8B-B14F-4D97-AF65-F5344CB8AC3E}">
        <p14:creationId xmlns:p14="http://schemas.microsoft.com/office/powerpoint/2010/main" val="25654375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45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B43B-772D-D649-95FB-569F605084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56BDA0-6144-7B46-86CC-490989640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0E3737-C04B-034A-8917-6F1F738DFEB2}"/>
              </a:ext>
            </a:extLst>
          </p:cNvPr>
          <p:cNvSpPr>
            <a:spLocks noGrp="1"/>
          </p:cNvSpPr>
          <p:nvPr>
            <p:ph type="dt" sz="half" idx="10"/>
          </p:nvPr>
        </p:nvSpPr>
        <p:spPr/>
        <p:txBody>
          <a:bodyPr/>
          <a:lstStyle/>
          <a:p>
            <a:fld id="{FFC338CE-F229-6141-816B-E7E2B14C51F5}" type="datetimeFigureOut">
              <a:rPr lang="en-US" smtClean="0"/>
              <a:t>4/18/2024</a:t>
            </a:fld>
            <a:endParaRPr lang="en-US"/>
          </a:p>
        </p:txBody>
      </p:sp>
      <p:sp>
        <p:nvSpPr>
          <p:cNvPr id="5" name="Footer Placeholder 4">
            <a:extLst>
              <a:ext uri="{FF2B5EF4-FFF2-40B4-BE49-F238E27FC236}">
                <a16:creationId xmlns:a16="http://schemas.microsoft.com/office/drawing/2014/main" id="{C13E3BE7-C891-944F-B554-5FDAE8BF8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6ADF7-7679-9D46-B69F-363EFB592B6B}"/>
              </a:ext>
            </a:extLst>
          </p:cNvPr>
          <p:cNvSpPr>
            <a:spLocks noGrp="1"/>
          </p:cNvSpPr>
          <p:nvPr>
            <p:ph type="sldNum" sz="quarter" idx="12"/>
          </p:nvPr>
        </p:nvSpPr>
        <p:spPr/>
        <p:txBody>
          <a:bodyPr/>
          <a:lstStyle/>
          <a:p>
            <a:fld id="{A35219B9-78FD-F248-96BA-ABB3E3CA2330}" type="slidenum">
              <a:rPr lang="en-US" smtClean="0"/>
              <a:t>‹#›</a:t>
            </a:fld>
            <a:endParaRPr lang="en-US"/>
          </a:p>
        </p:txBody>
      </p:sp>
    </p:spTree>
    <p:extLst>
      <p:ext uri="{BB962C8B-B14F-4D97-AF65-F5344CB8AC3E}">
        <p14:creationId xmlns:p14="http://schemas.microsoft.com/office/powerpoint/2010/main" val="2221491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BFEF-A3E7-0E4C-9F4E-41F0857CC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28A2D7-0F58-104B-A9A4-4F00E37421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F52AB-7514-AC45-A70B-A98EE9443863}"/>
              </a:ext>
            </a:extLst>
          </p:cNvPr>
          <p:cNvSpPr>
            <a:spLocks noGrp="1"/>
          </p:cNvSpPr>
          <p:nvPr>
            <p:ph type="dt" sz="half" idx="10"/>
          </p:nvPr>
        </p:nvSpPr>
        <p:spPr/>
        <p:txBody>
          <a:bodyPr/>
          <a:lstStyle/>
          <a:p>
            <a:fld id="{FFC338CE-F229-6141-816B-E7E2B14C51F5}" type="datetimeFigureOut">
              <a:rPr lang="en-US" smtClean="0"/>
              <a:t>4/18/2024</a:t>
            </a:fld>
            <a:endParaRPr lang="en-US"/>
          </a:p>
        </p:txBody>
      </p:sp>
      <p:sp>
        <p:nvSpPr>
          <p:cNvPr id="5" name="Footer Placeholder 4">
            <a:extLst>
              <a:ext uri="{FF2B5EF4-FFF2-40B4-BE49-F238E27FC236}">
                <a16:creationId xmlns:a16="http://schemas.microsoft.com/office/drawing/2014/main" id="{6848157F-3EA1-ED4F-820E-E3D899D68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B0139-967A-1E40-BD2F-5F29B2F957ED}"/>
              </a:ext>
            </a:extLst>
          </p:cNvPr>
          <p:cNvSpPr>
            <a:spLocks noGrp="1"/>
          </p:cNvSpPr>
          <p:nvPr>
            <p:ph type="sldNum" sz="quarter" idx="12"/>
          </p:nvPr>
        </p:nvSpPr>
        <p:spPr/>
        <p:txBody>
          <a:bodyPr/>
          <a:lstStyle/>
          <a:p>
            <a:fld id="{A35219B9-78FD-F248-96BA-ABB3E3CA2330}" type="slidenum">
              <a:rPr lang="en-US" smtClean="0"/>
              <a:t>‹#›</a:t>
            </a:fld>
            <a:endParaRPr lang="en-US"/>
          </a:p>
        </p:txBody>
      </p:sp>
    </p:spTree>
    <p:extLst>
      <p:ext uri="{BB962C8B-B14F-4D97-AF65-F5344CB8AC3E}">
        <p14:creationId xmlns:p14="http://schemas.microsoft.com/office/powerpoint/2010/main" val="1492415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78B5-FF62-3243-BCCF-1E02D48F52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4CFEFB-09C8-0C46-B8BD-1BBBABF300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3F497D-18CA-8B41-8082-CE025129CF78}"/>
              </a:ext>
            </a:extLst>
          </p:cNvPr>
          <p:cNvSpPr>
            <a:spLocks noGrp="1"/>
          </p:cNvSpPr>
          <p:nvPr>
            <p:ph type="dt" sz="half" idx="10"/>
          </p:nvPr>
        </p:nvSpPr>
        <p:spPr/>
        <p:txBody>
          <a:bodyPr/>
          <a:lstStyle/>
          <a:p>
            <a:fld id="{FFC338CE-F229-6141-816B-E7E2B14C51F5}" type="datetimeFigureOut">
              <a:rPr lang="en-US" smtClean="0"/>
              <a:t>4/18/2024</a:t>
            </a:fld>
            <a:endParaRPr lang="en-US"/>
          </a:p>
        </p:txBody>
      </p:sp>
      <p:sp>
        <p:nvSpPr>
          <p:cNvPr id="5" name="Footer Placeholder 4">
            <a:extLst>
              <a:ext uri="{FF2B5EF4-FFF2-40B4-BE49-F238E27FC236}">
                <a16:creationId xmlns:a16="http://schemas.microsoft.com/office/drawing/2014/main" id="{AB7ACFB9-403F-354A-A133-05F9176A9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B06F6-223D-F34A-AB41-1F3E63ABBDED}"/>
              </a:ext>
            </a:extLst>
          </p:cNvPr>
          <p:cNvSpPr>
            <a:spLocks noGrp="1"/>
          </p:cNvSpPr>
          <p:nvPr>
            <p:ph type="sldNum" sz="quarter" idx="12"/>
          </p:nvPr>
        </p:nvSpPr>
        <p:spPr/>
        <p:txBody>
          <a:bodyPr/>
          <a:lstStyle/>
          <a:p>
            <a:fld id="{A35219B9-78FD-F248-96BA-ABB3E3CA2330}" type="slidenum">
              <a:rPr lang="en-US" smtClean="0"/>
              <a:t>‹#›</a:t>
            </a:fld>
            <a:endParaRPr lang="en-US"/>
          </a:p>
        </p:txBody>
      </p:sp>
    </p:spTree>
    <p:extLst>
      <p:ext uri="{BB962C8B-B14F-4D97-AF65-F5344CB8AC3E}">
        <p14:creationId xmlns:p14="http://schemas.microsoft.com/office/powerpoint/2010/main" val="4003286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57F2-7C81-7B4A-9A4B-211C812C8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B2B840-95B4-B240-B953-922E0C665C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9E1AC9-5044-AF47-80F5-F31447A9C6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B7D58-01F6-B24A-943D-DB8A494FC05D}"/>
              </a:ext>
            </a:extLst>
          </p:cNvPr>
          <p:cNvSpPr>
            <a:spLocks noGrp="1"/>
          </p:cNvSpPr>
          <p:nvPr>
            <p:ph type="dt" sz="half" idx="10"/>
          </p:nvPr>
        </p:nvSpPr>
        <p:spPr/>
        <p:txBody>
          <a:bodyPr/>
          <a:lstStyle/>
          <a:p>
            <a:fld id="{FFC338CE-F229-6141-816B-E7E2B14C51F5}" type="datetimeFigureOut">
              <a:rPr lang="en-US" smtClean="0"/>
              <a:t>4/18/2024</a:t>
            </a:fld>
            <a:endParaRPr lang="en-US"/>
          </a:p>
        </p:txBody>
      </p:sp>
      <p:sp>
        <p:nvSpPr>
          <p:cNvPr id="6" name="Footer Placeholder 5">
            <a:extLst>
              <a:ext uri="{FF2B5EF4-FFF2-40B4-BE49-F238E27FC236}">
                <a16:creationId xmlns:a16="http://schemas.microsoft.com/office/drawing/2014/main" id="{9F972FFA-E2EC-A04E-9335-E73F3C63E7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C84FC-21CA-7D41-8AEE-33CDF6835023}"/>
              </a:ext>
            </a:extLst>
          </p:cNvPr>
          <p:cNvSpPr>
            <a:spLocks noGrp="1"/>
          </p:cNvSpPr>
          <p:nvPr>
            <p:ph type="sldNum" sz="quarter" idx="12"/>
          </p:nvPr>
        </p:nvSpPr>
        <p:spPr/>
        <p:txBody>
          <a:bodyPr/>
          <a:lstStyle/>
          <a:p>
            <a:fld id="{A35219B9-78FD-F248-96BA-ABB3E3CA2330}" type="slidenum">
              <a:rPr lang="en-US" smtClean="0"/>
              <a:t>‹#›</a:t>
            </a:fld>
            <a:endParaRPr lang="en-US"/>
          </a:p>
        </p:txBody>
      </p:sp>
    </p:spTree>
    <p:extLst>
      <p:ext uri="{BB962C8B-B14F-4D97-AF65-F5344CB8AC3E}">
        <p14:creationId xmlns:p14="http://schemas.microsoft.com/office/powerpoint/2010/main" val="19125502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DEB7B-E576-E34B-B196-FE9860DA3E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EF1986-2252-464E-9BD5-A023CDACDF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96863B-8906-7144-8CC2-A8FEFEA11C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E78E75-A5DD-914F-9723-C5A09F122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B1FEB6-2871-9C4B-8F9F-56160772AC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E5938D-805A-6042-8F5B-1D1738239937}"/>
              </a:ext>
            </a:extLst>
          </p:cNvPr>
          <p:cNvSpPr>
            <a:spLocks noGrp="1"/>
          </p:cNvSpPr>
          <p:nvPr>
            <p:ph type="dt" sz="half" idx="10"/>
          </p:nvPr>
        </p:nvSpPr>
        <p:spPr/>
        <p:txBody>
          <a:bodyPr/>
          <a:lstStyle/>
          <a:p>
            <a:fld id="{FFC338CE-F229-6141-816B-E7E2B14C51F5}" type="datetimeFigureOut">
              <a:rPr lang="en-US" smtClean="0"/>
              <a:t>4/18/2024</a:t>
            </a:fld>
            <a:endParaRPr lang="en-US"/>
          </a:p>
        </p:txBody>
      </p:sp>
      <p:sp>
        <p:nvSpPr>
          <p:cNvPr id="8" name="Footer Placeholder 7">
            <a:extLst>
              <a:ext uri="{FF2B5EF4-FFF2-40B4-BE49-F238E27FC236}">
                <a16:creationId xmlns:a16="http://schemas.microsoft.com/office/drawing/2014/main" id="{B1A97C3D-56F4-2944-AD8F-27E8D1636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9B232C-A641-2647-B470-44265B0A1199}"/>
              </a:ext>
            </a:extLst>
          </p:cNvPr>
          <p:cNvSpPr>
            <a:spLocks noGrp="1"/>
          </p:cNvSpPr>
          <p:nvPr>
            <p:ph type="sldNum" sz="quarter" idx="12"/>
          </p:nvPr>
        </p:nvSpPr>
        <p:spPr/>
        <p:txBody>
          <a:bodyPr/>
          <a:lstStyle/>
          <a:p>
            <a:fld id="{A35219B9-78FD-F248-96BA-ABB3E3CA2330}" type="slidenum">
              <a:rPr lang="en-US" smtClean="0"/>
              <a:t>‹#›</a:t>
            </a:fld>
            <a:endParaRPr lang="en-US"/>
          </a:p>
        </p:txBody>
      </p:sp>
    </p:spTree>
    <p:extLst>
      <p:ext uri="{BB962C8B-B14F-4D97-AF65-F5344CB8AC3E}">
        <p14:creationId xmlns:p14="http://schemas.microsoft.com/office/powerpoint/2010/main" val="919230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650B-DD0F-AB47-9F25-B1CF48CB46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94152E-9107-6140-93ED-5548BE3E495B}"/>
              </a:ext>
            </a:extLst>
          </p:cNvPr>
          <p:cNvSpPr>
            <a:spLocks noGrp="1"/>
          </p:cNvSpPr>
          <p:nvPr>
            <p:ph type="dt" sz="half" idx="10"/>
          </p:nvPr>
        </p:nvSpPr>
        <p:spPr/>
        <p:txBody>
          <a:bodyPr/>
          <a:lstStyle/>
          <a:p>
            <a:fld id="{FFC338CE-F229-6141-816B-E7E2B14C51F5}" type="datetimeFigureOut">
              <a:rPr lang="en-US" smtClean="0"/>
              <a:t>4/18/2024</a:t>
            </a:fld>
            <a:endParaRPr lang="en-US"/>
          </a:p>
        </p:txBody>
      </p:sp>
      <p:sp>
        <p:nvSpPr>
          <p:cNvPr id="4" name="Footer Placeholder 3">
            <a:extLst>
              <a:ext uri="{FF2B5EF4-FFF2-40B4-BE49-F238E27FC236}">
                <a16:creationId xmlns:a16="http://schemas.microsoft.com/office/drawing/2014/main" id="{215CDB1B-25E1-DC45-B42A-924CF6967B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AD6928-5529-2042-BEB4-15609E4BBEA8}"/>
              </a:ext>
            </a:extLst>
          </p:cNvPr>
          <p:cNvSpPr>
            <a:spLocks noGrp="1"/>
          </p:cNvSpPr>
          <p:nvPr>
            <p:ph type="sldNum" sz="quarter" idx="12"/>
          </p:nvPr>
        </p:nvSpPr>
        <p:spPr/>
        <p:txBody>
          <a:bodyPr/>
          <a:lstStyle/>
          <a:p>
            <a:fld id="{A35219B9-78FD-F248-96BA-ABB3E3CA2330}" type="slidenum">
              <a:rPr lang="en-US" smtClean="0"/>
              <a:t>‹#›</a:t>
            </a:fld>
            <a:endParaRPr lang="en-US"/>
          </a:p>
        </p:txBody>
      </p:sp>
    </p:spTree>
    <p:extLst>
      <p:ext uri="{BB962C8B-B14F-4D97-AF65-F5344CB8AC3E}">
        <p14:creationId xmlns:p14="http://schemas.microsoft.com/office/powerpoint/2010/main" val="42114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2AF911-856B-884E-804E-CA9D8205F506}"/>
              </a:ext>
            </a:extLst>
          </p:cNvPr>
          <p:cNvSpPr>
            <a:spLocks noGrp="1"/>
          </p:cNvSpPr>
          <p:nvPr>
            <p:ph type="dt" sz="half" idx="10"/>
          </p:nvPr>
        </p:nvSpPr>
        <p:spPr/>
        <p:txBody>
          <a:bodyPr/>
          <a:lstStyle/>
          <a:p>
            <a:fld id="{FFC338CE-F229-6141-816B-E7E2B14C51F5}" type="datetimeFigureOut">
              <a:rPr lang="en-US" smtClean="0"/>
              <a:t>4/18/2024</a:t>
            </a:fld>
            <a:endParaRPr lang="en-US"/>
          </a:p>
        </p:txBody>
      </p:sp>
      <p:sp>
        <p:nvSpPr>
          <p:cNvPr id="3" name="Footer Placeholder 2">
            <a:extLst>
              <a:ext uri="{FF2B5EF4-FFF2-40B4-BE49-F238E27FC236}">
                <a16:creationId xmlns:a16="http://schemas.microsoft.com/office/drawing/2014/main" id="{B039452A-DDBE-1D4C-9261-A9677F5B6E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49900F-0B9F-DC43-926F-78B62126D910}"/>
              </a:ext>
            </a:extLst>
          </p:cNvPr>
          <p:cNvSpPr>
            <a:spLocks noGrp="1"/>
          </p:cNvSpPr>
          <p:nvPr>
            <p:ph type="sldNum" sz="quarter" idx="12"/>
          </p:nvPr>
        </p:nvSpPr>
        <p:spPr/>
        <p:txBody>
          <a:bodyPr/>
          <a:lstStyle/>
          <a:p>
            <a:fld id="{A35219B9-78FD-F248-96BA-ABB3E3CA2330}" type="slidenum">
              <a:rPr lang="en-US" smtClean="0"/>
              <a:t>‹#›</a:t>
            </a:fld>
            <a:endParaRPr lang="en-US"/>
          </a:p>
        </p:txBody>
      </p:sp>
    </p:spTree>
    <p:extLst>
      <p:ext uri="{BB962C8B-B14F-4D97-AF65-F5344CB8AC3E}">
        <p14:creationId xmlns:p14="http://schemas.microsoft.com/office/powerpoint/2010/main" val="35776876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417A-3F0B-284F-A72D-B977BF28CC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3427D6-E564-2545-B679-424B665E4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315417-45FC-1C4F-B306-B2A8A7691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29308E-086B-9643-BA93-94C9189CE7A0}"/>
              </a:ext>
            </a:extLst>
          </p:cNvPr>
          <p:cNvSpPr>
            <a:spLocks noGrp="1"/>
          </p:cNvSpPr>
          <p:nvPr>
            <p:ph type="dt" sz="half" idx="10"/>
          </p:nvPr>
        </p:nvSpPr>
        <p:spPr/>
        <p:txBody>
          <a:bodyPr/>
          <a:lstStyle/>
          <a:p>
            <a:fld id="{FFC338CE-F229-6141-816B-E7E2B14C51F5}" type="datetimeFigureOut">
              <a:rPr lang="en-US" smtClean="0"/>
              <a:t>4/18/2024</a:t>
            </a:fld>
            <a:endParaRPr lang="en-US"/>
          </a:p>
        </p:txBody>
      </p:sp>
      <p:sp>
        <p:nvSpPr>
          <p:cNvPr id="6" name="Footer Placeholder 5">
            <a:extLst>
              <a:ext uri="{FF2B5EF4-FFF2-40B4-BE49-F238E27FC236}">
                <a16:creationId xmlns:a16="http://schemas.microsoft.com/office/drawing/2014/main" id="{54340CEB-81BC-AE48-B009-2578227A66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B3962-F12F-CB41-B692-43546D4D37A8}"/>
              </a:ext>
            </a:extLst>
          </p:cNvPr>
          <p:cNvSpPr>
            <a:spLocks noGrp="1"/>
          </p:cNvSpPr>
          <p:nvPr>
            <p:ph type="sldNum" sz="quarter" idx="12"/>
          </p:nvPr>
        </p:nvSpPr>
        <p:spPr/>
        <p:txBody>
          <a:bodyPr/>
          <a:lstStyle/>
          <a:p>
            <a:fld id="{A35219B9-78FD-F248-96BA-ABB3E3CA2330}" type="slidenum">
              <a:rPr lang="en-US" smtClean="0"/>
              <a:t>‹#›</a:t>
            </a:fld>
            <a:endParaRPr lang="en-US"/>
          </a:p>
        </p:txBody>
      </p:sp>
    </p:spTree>
    <p:extLst>
      <p:ext uri="{BB962C8B-B14F-4D97-AF65-F5344CB8AC3E}">
        <p14:creationId xmlns:p14="http://schemas.microsoft.com/office/powerpoint/2010/main" val="3760683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DBFE-FEBD-0543-BF06-85806A611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D3BCFA-782A-024A-9C01-675B62EE5B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D6B4B4-4CF7-BA40-959A-1D063E49E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F7F35C-4258-6244-ABE2-207ADFF23C61}"/>
              </a:ext>
            </a:extLst>
          </p:cNvPr>
          <p:cNvSpPr>
            <a:spLocks noGrp="1"/>
          </p:cNvSpPr>
          <p:nvPr>
            <p:ph type="dt" sz="half" idx="10"/>
          </p:nvPr>
        </p:nvSpPr>
        <p:spPr/>
        <p:txBody>
          <a:bodyPr/>
          <a:lstStyle/>
          <a:p>
            <a:fld id="{FFC338CE-F229-6141-816B-E7E2B14C51F5}" type="datetimeFigureOut">
              <a:rPr lang="en-US" smtClean="0"/>
              <a:t>4/18/2024</a:t>
            </a:fld>
            <a:endParaRPr lang="en-US"/>
          </a:p>
        </p:txBody>
      </p:sp>
      <p:sp>
        <p:nvSpPr>
          <p:cNvPr id="6" name="Footer Placeholder 5">
            <a:extLst>
              <a:ext uri="{FF2B5EF4-FFF2-40B4-BE49-F238E27FC236}">
                <a16:creationId xmlns:a16="http://schemas.microsoft.com/office/drawing/2014/main" id="{75B0B949-A5D9-1D43-9A4C-72BDDC4A9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65F64-723C-FB4C-A06A-B3D540BCF508}"/>
              </a:ext>
            </a:extLst>
          </p:cNvPr>
          <p:cNvSpPr>
            <a:spLocks noGrp="1"/>
          </p:cNvSpPr>
          <p:nvPr>
            <p:ph type="sldNum" sz="quarter" idx="12"/>
          </p:nvPr>
        </p:nvSpPr>
        <p:spPr/>
        <p:txBody>
          <a:bodyPr/>
          <a:lstStyle/>
          <a:p>
            <a:fld id="{A35219B9-78FD-F248-96BA-ABB3E3CA2330}" type="slidenum">
              <a:rPr lang="en-US" smtClean="0"/>
              <a:t>‹#›</a:t>
            </a:fld>
            <a:endParaRPr lang="en-US"/>
          </a:p>
        </p:txBody>
      </p:sp>
    </p:spTree>
    <p:extLst>
      <p:ext uri="{BB962C8B-B14F-4D97-AF65-F5344CB8AC3E}">
        <p14:creationId xmlns:p14="http://schemas.microsoft.com/office/powerpoint/2010/main" val="34140102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F8A5C-2D30-B340-BECD-C188C66B76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02608F-80D8-534A-8C16-175B5D542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2EA71-B2EE-7948-82D9-6F249F50A3A8}"/>
              </a:ext>
            </a:extLst>
          </p:cNvPr>
          <p:cNvSpPr>
            <a:spLocks noGrp="1"/>
          </p:cNvSpPr>
          <p:nvPr>
            <p:ph type="dt" sz="half" idx="10"/>
          </p:nvPr>
        </p:nvSpPr>
        <p:spPr/>
        <p:txBody>
          <a:bodyPr/>
          <a:lstStyle/>
          <a:p>
            <a:fld id="{FFC338CE-F229-6141-816B-E7E2B14C51F5}" type="datetimeFigureOut">
              <a:rPr lang="en-US" smtClean="0"/>
              <a:t>4/18/2024</a:t>
            </a:fld>
            <a:endParaRPr lang="en-US"/>
          </a:p>
        </p:txBody>
      </p:sp>
      <p:sp>
        <p:nvSpPr>
          <p:cNvPr id="5" name="Footer Placeholder 4">
            <a:extLst>
              <a:ext uri="{FF2B5EF4-FFF2-40B4-BE49-F238E27FC236}">
                <a16:creationId xmlns:a16="http://schemas.microsoft.com/office/drawing/2014/main" id="{C80A8ED9-CCF1-4147-90DD-7E46A617C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FAA3E-167A-2242-863B-6B68BE2BCA52}"/>
              </a:ext>
            </a:extLst>
          </p:cNvPr>
          <p:cNvSpPr>
            <a:spLocks noGrp="1"/>
          </p:cNvSpPr>
          <p:nvPr>
            <p:ph type="sldNum" sz="quarter" idx="12"/>
          </p:nvPr>
        </p:nvSpPr>
        <p:spPr/>
        <p:txBody>
          <a:bodyPr/>
          <a:lstStyle/>
          <a:p>
            <a:fld id="{A35219B9-78FD-F248-96BA-ABB3E3CA2330}" type="slidenum">
              <a:rPr lang="en-US" smtClean="0"/>
              <a:t>‹#›</a:t>
            </a:fld>
            <a:endParaRPr lang="en-US"/>
          </a:p>
        </p:txBody>
      </p:sp>
    </p:spTree>
    <p:extLst>
      <p:ext uri="{BB962C8B-B14F-4D97-AF65-F5344CB8AC3E}">
        <p14:creationId xmlns:p14="http://schemas.microsoft.com/office/powerpoint/2010/main" val="4249775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7EE429-590B-3649-9E26-C521ED3FAA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2C0514-FF99-9F4D-A246-91B29B768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5F565-5C53-FB4F-9EAF-A0ABA5996FA7}"/>
              </a:ext>
            </a:extLst>
          </p:cNvPr>
          <p:cNvSpPr>
            <a:spLocks noGrp="1"/>
          </p:cNvSpPr>
          <p:nvPr>
            <p:ph type="dt" sz="half" idx="10"/>
          </p:nvPr>
        </p:nvSpPr>
        <p:spPr/>
        <p:txBody>
          <a:bodyPr/>
          <a:lstStyle/>
          <a:p>
            <a:fld id="{FFC338CE-F229-6141-816B-E7E2B14C51F5}" type="datetimeFigureOut">
              <a:rPr lang="en-US" smtClean="0"/>
              <a:t>4/18/2024</a:t>
            </a:fld>
            <a:endParaRPr lang="en-US"/>
          </a:p>
        </p:txBody>
      </p:sp>
      <p:sp>
        <p:nvSpPr>
          <p:cNvPr id="5" name="Footer Placeholder 4">
            <a:extLst>
              <a:ext uri="{FF2B5EF4-FFF2-40B4-BE49-F238E27FC236}">
                <a16:creationId xmlns:a16="http://schemas.microsoft.com/office/drawing/2014/main" id="{FD3BD9E7-8C9D-114C-A6EE-7DF894C0C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72357-D77E-0043-92E9-BBA044337799}"/>
              </a:ext>
            </a:extLst>
          </p:cNvPr>
          <p:cNvSpPr>
            <a:spLocks noGrp="1"/>
          </p:cNvSpPr>
          <p:nvPr>
            <p:ph type="sldNum" sz="quarter" idx="12"/>
          </p:nvPr>
        </p:nvSpPr>
        <p:spPr/>
        <p:txBody>
          <a:bodyPr/>
          <a:lstStyle/>
          <a:p>
            <a:fld id="{A35219B9-78FD-F248-96BA-ABB3E3CA2330}" type="slidenum">
              <a:rPr lang="en-US" smtClean="0"/>
              <a:t>‹#›</a:t>
            </a:fld>
            <a:endParaRPr lang="en-US"/>
          </a:p>
        </p:txBody>
      </p:sp>
    </p:spTree>
    <p:extLst>
      <p:ext uri="{BB962C8B-B14F-4D97-AF65-F5344CB8AC3E}">
        <p14:creationId xmlns:p14="http://schemas.microsoft.com/office/powerpoint/2010/main" val="41109365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66234" y="266700"/>
            <a:ext cx="10663767" cy="1250950"/>
          </a:xfrm>
        </p:spPr>
        <p:txBody>
          <a:bodyPr/>
          <a:lstStyle/>
          <a:p>
            <a:r>
              <a:rPr lang="en-US"/>
              <a:t>Click to edit Master title style</a:t>
            </a:r>
          </a:p>
        </p:txBody>
      </p:sp>
    </p:spTree>
    <p:extLst>
      <p:ext uri="{BB962C8B-B14F-4D97-AF65-F5344CB8AC3E}">
        <p14:creationId xmlns:p14="http://schemas.microsoft.com/office/powerpoint/2010/main" val="8303552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Slide - Generic">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29267A9-785E-C34B-8BAF-046366C9CB50}"/>
              </a:ext>
            </a:extLst>
          </p:cNvPr>
          <p:cNvSpPr/>
          <p:nvPr userDrawn="1"/>
        </p:nvSpPr>
        <p:spPr>
          <a:xfrm>
            <a:off x="1303867" y="11932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C734D8D-2C2F-6342-9811-425D44221034}"/>
              </a:ext>
            </a:extLst>
          </p:cNvPr>
          <p:cNvSpPr/>
          <p:nvPr userDrawn="1"/>
        </p:nvSpPr>
        <p:spPr>
          <a:xfrm>
            <a:off x="1769534" y="11932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8480263-6775-5A4E-BC3D-131F21930F4A}"/>
              </a:ext>
            </a:extLst>
          </p:cNvPr>
          <p:cNvSpPr/>
          <p:nvPr userDrawn="1"/>
        </p:nvSpPr>
        <p:spPr>
          <a:xfrm>
            <a:off x="2235200" y="11932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8">
            <a:extLst>
              <a:ext uri="{FF2B5EF4-FFF2-40B4-BE49-F238E27FC236}">
                <a16:creationId xmlns:a16="http://schemas.microsoft.com/office/drawing/2014/main" id="{D0B1DF55-7E6F-2E46-8735-3917D87B58BC}"/>
              </a:ext>
            </a:extLst>
          </p:cNvPr>
          <p:cNvSpPr>
            <a:spLocks noGrp="1"/>
          </p:cNvSpPr>
          <p:nvPr>
            <p:ph type="title"/>
          </p:nvPr>
        </p:nvSpPr>
        <p:spPr>
          <a:xfrm>
            <a:off x="838200" y="1808855"/>
            <a:ext cx="7977554" cy="1837022"/>
          </a:xfrm>
          <a:prstGeom prst="rect">
            <a:avLst/>
          </a:prstGeom>
        </p:spPr>
        <p:txBody>
          <a:bodyPr anchor="t">
            <a:noAutofit/>
          </a:bodyPr>
          <a:lstStyle>
            <a:lvl1pP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a:t>
            </a:r>
          </a:p>
        </p:txBody>
      </p:sp>
      <p:sp>
        <p:nvSpPr>
          <p:cNvPr id="34" name="Text Placeholder 33">
            <a:extLst>
              <a:ext uri="{FF2B5EF4-FFF2-40B4-BE49-F238E27FC236}">
                <a16:creationId xmlns:a16="http://schemas.microsoft.com/office/drawing/2014/main" id="{4235DACC-09AD-7E4A-A39A-8C19C6CE4881}"/>
              </a:ext>
            </a:extLst>
          </p:cNvPr>
          <p:cNvSpPr>
            <a:spLocks noGrp="1"/>
          </p:cNvSpPr>
          <p:nvPr>
            <p:ph type="body" sz="quarter" idx="10" hasCustomPrompt="1"/>
          </p:nvPr>
        </p:nvSpPr>
        <p:spPr>
          <a:xfrm>
            <a:off x="838200" y="3871890"/>
            <a:ext cx="7977554" cy="934572"/>
          </a:xfrm>
        </p:spPr>
        <p:txBody>
          <a:bodyPr>
            <a:normAutofit/>
          </a:bodyPr>
          <a:lstStyle>
            <a:lvl1pPr marL="0" indent="0">
              <a:buNone/>
              <a:defRPr sz="2600">
                <a:solidFill>
                  <a:schemeClr val="bg1">
                    <a:lumMod val="95000"/>
                  </a:schemeClr>
                </a:solidFill>
                <a:latin typeface="Arial" panose="020B0604020202020204" pitchFamily="34" charset="0"/>
                <a:cs typeface="Arial" panose="020B0604020202020204" pitchFamily="34" charset="0"/>
              </a:defRPr>
            </a:lvl1pPr>
          </a:lstStyle>
          <a:p>
            <a:pPr lvl="0"/>
            <a:r>
              <a:rPr lang="en-US" dirty="0"/>
              <a:t>Click to insert subtitle</a:t>
            </a:r>
          </a:p>
        </p:txBody>
      </p:sp>
      <p:pic>
        <p:nvPicPr>
          <p:cNvPr id="41" name="Graphic 40">
            <a:extLst>
              <a:ext uri="{FF2B5EF4-FFF2-40B4-BE49-F238E27FC236}">
                <a16:creationId xmlns:a16="http://schemas.microsoft.com/office/drawing/2014/main" id="{904BFF3F-F32C-9B4B-B772-2EBC616616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47035"/>
            <a:ext cx="1303472" cy="406277"/>
          </a:xfrm>
          <a:prstGeom prst="rect">
            <a:avLst/>
          </a:prstGeom>
        </p:spPr>
      </p:pic>
      <p:pic>
        <p:nvPicPr>
          <p:cNvPr id="6" name="Picture 5">
            <a:extLst>
              <a:ext uri="{FF2B5EF4-FFF2-40B4-BE49-F238E27FC236}">
                <a16:creationId xmlns:a16="http://schemas.microsoft.com/office/drawing/2014/main" id="{00498E0A-AB91-AB4A-B307-F59D9D3F369C}"/>
              </a:ext>
            </a:extLst>
          </p:cNvPr>
          <p:cNvPicPr>
            <a:picLocks noChangeAspect="1"/>
          </p:cNvPicPr>
          <p:nvPr userDrawn="1"/>
        </p:nvPicPr>
        <p:blipFill>
          <a:blip r:embed="rId4"/>
          <a:stretch>
            <a:fillRect/>
          </a:stretch>
        </p:blipFill>
        <p:spPr>
          <a:xfrm>
            <a:off x="869124" y="6147035"/>
            <a:ext cx="3135727" cy="406278"/>
          </a:xfrm>
          <a:prstGeom prst="rect">
            <a:avLst/>
          </a:prstGeom>
        </p:spPr>
      </p:pic>
      <p:sp>
        <p:nvSpPr>
          <p:cNvPr id="16" name="Oval 15">
            <a:extLst>
              <a:ext uri="{FF2B5EF4-FFF2-40B4-BE49-F238E27FC236}">
                <a16:creationId xmlns:a16="http://schemas.microsoft.com/office/drawing/2014/main" id="{40B8DC15-7C19-0843-8291-C4A1BFDB2026}"/>
              </a:ext>
            </a:extLst>
          </p:cNvPr>
          <p:cNvSpPr/>
          <p:nvPr userDrawn="1"/>
        </p:nvSpPr>
        <p:spPr>
          <a:xfrm>
            <a:off x="838200"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01147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352F93-0C5F-4123-92F4-9344EE705A7C}" type="datetime1">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162384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F5EFE-31AE-4A2F-B4C6-109EF777BCBC}" type="datetime1">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275961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FB31B8-47ED-43CB-AAFE-DD17560BA9EA}" type="datetime1">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527110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E3D1CD-9E9C-4B52-8B40-F57783BD863A}" type="datetime1">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410158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5D3186-96DB-4675-BA92-44260B799BBB}" type="datetime1">
              <a:rPr lang="en-US" smtClean="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9943804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D973A-D025-43F5-8638-D43E464D6645}" type="datetime1">
              <a:rPr lang="en-US" smtClean="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8590735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271CB-5312-43DA-B946-91E16491314E}" type="datetime1">
              <a:rPr lang="en-US" smtClean="0"/>
              <a:t>4/18/2024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9574397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98684B-D4D4-4F4C-9BA5-5F6C91DBDED6}" type="datetime1">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0681040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39D047-D3DF-4103-9ACF-78489476BA79}" type="datetime1">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4603150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F43D22-4F5F-44E2-A891-921B012CBA38}" type="datetime1">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76761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1FE88-5505-4CC3-A46E-2267E37A7BC8}" type="datetime1">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048109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711901" y="5222368"/>
            <a:ext cx="2638951"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529501" y="433951"/>
            <a:ext cx="4376100" cy="378701"/>
          </a:xfrm>
          <a:prstGeom prst="rect">
            <a:avLst/>
          </a:prstGeom>
        </p:spPr>
      </p:pic>
    </p:spTree>
    <p:extLst>
      <p:ext uri="{BB962C8B-B14F-4D97-AF65-F5344CB8AC3E}">
        <p14:creationId xmlns:p14="http://schemas.microsoft.com/office/powerpoint/2010/main" val="36957440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362230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27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8.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6.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4/18/2024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9D3B5-957B-46A6-A643-C8BCB20301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B36987-BF6D-4934-A300-EE9F8B8C8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49405-3174-4148-AC6E-FBA510A09C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D9816-57F9-41C6-9C88-9DB810DC87BE}" type="datetimeFigureOut">
              <a:rPr lang="en-US" smtClean="0"/>
              <a:t>4/18/2024</a:t>
            </a:fld>
            <a:endParaRPr lang="en-US"/>
          </a:p>
        </p:txBody>
      </p:sp>
      <p:sp>
        <p:nvSpPr>
          <p:cNvPr id="5" name="Footer Placeholder 4">
            <a:extLst>
              <a:ext uri="{FF2B5EF4-FFF2-40B4-BE49-F238E27FC236}">
                <a16:creationId xmlns:a16="http://schemas.microsoft.com/office/drawing/2014/main" id="{2ABEE95B-E364-4A43-A752-EA5353AA52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5415C7-B3F9-4529-B117-74CA5BCFA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541E8-B6C0-462A-9F90-09C62786937E}" type="slidenum">
              <a:rPr lang="en-US" smtClean="0"/>
              <a:t>‹#›</a:t>
            </a:fld>
            <a:endParaRPr lang="en-US"/>
          </a:p>
        </p:txBody>
      </p:sp>
    </p:spTree>
    <p:extLst>
      <p:ext uri="{BB962C8B-B14F-4D97-AF65-F5344CB8AC3E}">
        <p14:creationId xmlns:p14="http://schemas.microsoft.com/office/powerpoint/2010/main" val="10473301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6698337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896C62-C2E3-40CE-BFD4-0FE416C82343}" type="datetimeFigureOut">
              <a:rPr lang="en-US" smtClean="0"/>
              <a:t>4/18/2024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329892385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FAF1A-1A94-1246-A9E9-3AFC14A878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22121-8A1D-274E-B5F8-8FC450F030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5083B-2959-E349-B774-0770DC0A47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338CE-F229-6141-816B-E7E2B14C51F5}" type="datetimeFigureOut">
              <a:rPr lang="en-US" smtClean="0"/>
              <a:t>4/18/2024</a:t>
            </a:fld>
            <a:endParaRPr lang="en-US"/>
          </a:p>
        </p:txBody>
      </p:sp>
      <p:sp>
        <p:nvSpPr>
          <p:cNvPr id="5" name="Footer Placeholder 4">
            <a:extLst>
              <a:ext uri="{FF2B5EF4-FFF2-40B4-BE49-F238E27FC236}">
                <a16:creationId xmlns:a16="http://schemas.microsoft.com/office/drawing/2014/main" id="{9880BB3D-0EBA-DF40-A88C-301273302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10D2B0-1D56-B44C-B11B-50CAA799BC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219B9-78FD-F248-96BA-ABB3E3CA2330}" type="slidenum">
              <a:rPr lang="en-US" smtClean="0"/>
              <a:t>‹#›</a:t>
            </a:fld>
            <a:endParaRPr lang="en-US"/>
          </a:p>
        </p:txBody>
      </p:sp>
    </p:spTree>
    <p:extLst>
      <p:ext uri="{BB962C8B-B14F-4D97-AF65-F5344CB8AC3E}">
        <p14:creationId xmlns:p14="http://schemas.microsoft.com/office/powerpoint/2010/main" val="296129854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CD15B-329B-497A-85E1-D913FBC85809}" type="datetime1">
              <a:rPr lang="en-US" smtClean="0"/>
              <a:t>4/18/2024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23671797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3.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12.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54966A0-ADB7-4D0B-8AE5-AACA88BFF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pic>
        <p:nvPicPr>
          <p:cNvPr id="17" name="Picture 16" descr="A logo with text and people in a circle&#10;&#10;Description automatically generated">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147994" y="228577"/>
            <a:ext cx="4045639" cy="1665851"/>
          </a:xfrm>
          <a:prstGeom prst="rect">
            <a:avLst/>
          </a:prstGeom>
        </p:spPr>
      </p:pic>
      <p:graphicFrame>
        <p:nvGraphicFramePr>
          <p:cNvPr id="2" name="Table 1">
            <a:extLst>
              <a:ext uri="{FF2B5EF4-FFF2-40B4-BE49-F238E27FC236}">
                <a16:creationId xmlns:a16="http://schemas.microsoft.com/office/drawing/2014/main" id="{3BB4A5F2-B1F7-7303-DEE4-65E90F599601}"/>
              </a:ext>
            </a:extLst>
          </p:cNvPr>
          <p:cNvGraphicFramePr>
            <a:graphicFrameLocks noGrp="1"/>
          </p:cNvGraphicFramePr>
          <p:nvPr>
            <p:extLst>
              <p:ext uri="{D42A27DB-BD31-4B8C-83A1-F6EECF244321}">
                <p14:modId xmlns:p14="http://schemas.microsoft.com/office/powerpoint/2010/main" val="1117993220"/>
              </p:ext>
            </p:extLst>
          </p:nvPr>
        </p:nvGraphicFramePr>
        <p:xfrm>
          <a:off x="0" y="2074186"/>
          <a:ext cx="6741849" cy="370840"/>
        </p:xfrm>
        <a:graphic>
          <a:graphicData uri="http://schemas.openxmlformats.org/drawingml/2006/table">
            <a:tbl>
              <a:tblPr firstRow="1" bandRow="1">
                <a:tableStyleId>{5C22544A-7EE6-4342-B048-85BDC9FD1C3A}</a:tableStyleId>
              </a:tblPr>
              <a:tblGrid>
                <a:gridCol w="6741849">
                  <a:extLst>
                    <a:ext uri="{9D8B030D-6E8A-4147-A177-3AD203B41FA5}">
                      <a16:colId xmlns:a16="http://schemas.microsoft.com/office/drawing/2014/main" val="1751501259"/>
                    </a:ext>
                  </a:extLst>
                </a:gridCol>
              </a:tblGrid>
              <a:tr h="370840">
                <a:tc>
                  <a:txBody>
                    <a:bodyPr/>
                    <a:lstStyle/>
                    <a:p>
                      <a:endParaRPr lang="en-GB" dirty="0"/>
                    </a:p>
                  </a:txBody>
                  <a:tcPr>
                    <a:solidFill>
                      <a:schemeClr val="accent2"/>
                    </a:solidFill>
                  </a:tcPr>
                </a:tc>
                <a:extLst>
                  <a:ext uri="{0D108BD9-81ED-4DB2-BD59-A6C34878D82A}">
                    <a16:rowId xmlns:a16="http://schemas.microsoft.com/office/drawing/2014/main" val="2128909688"/>
                  </a:ext>
                </a:extLst>
              </a:tr>
            </a:tbl>
          </a:graphicData>
        </a:graphic>
      </p:graphicFrame>
      <p:pic>
        <p:nvPicPr>
          <p:cNvPr id="1028" name="Picture 4" descr="ARFSD-10 Logo">
            <a:extLst>
              <a:ext uri="{FF2B5EF4-FFF2-40B4-BE49-F238E27FC236}">
                <a16:creationId xmlns:a16="http://schemas.microsoft.com/office/drawing/2014/main" id="{524FEB23-0DC2-EA5E-A7DA-D99378F131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824" b="16020"/>
          <a:stretch/>
        </p:blipFill>
        <p:spPr bwMode="auto">
          <a:xfrm>
            <a:off x="6980050" y="144493"/>
            <a:ext cx="4391589" cy="18340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9">
            <a:extLst>
              <a:ext uri="{FF2B5EF4-FFF2-40B4-BE49-F238E27FC236}">
                <a16:creationId xmlns:a16="http://schemas.microsoft.com/office/drawing/2014/main" id="{A37E0289-8148-42E8-8835-AB53E5D0C6B7}"/>
              </a:ext>
            </a:extLst>
          </p:cNvPr>
          <p:cNvSpPr>
            <a:spLocks noGrp="1"/>
          </p:cNvSpPr>
          <p:nvPr>
            <p:ph type="ctrTitle"/>
          </p:nvPr>
        </p:nvSpPr>
        <p:spPr>
          <a:xfrm>
            <a:off x="1075038" y="2624784"/>
            <a:ext cx="10083113" cy="1173091"/>
          </a:xfrm>
        </p:spPr>
        <p:txBody>
          <a:bodyPr anchor="b">
            <a:normAutofit fontScale="90000"/>
          </a:bodyPr>
          <a:lstStyle/>
          <a:p>
            <a:pPr>
              <a:lnSpc>
                <a:spcPct val="115000"/>
              </a:lnSpc>
              <a:spcBef>
                <a:spcPts val="1200"/>
              </a:spcBef>
            </a:pP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r>
              <a:rPr lang="en-US" sz="3100" b="1" kern="0" dirty="0">
                <a:solidFill>
                  <a:srgbClr val="365F91"/>
                </a:solidFill>
                <a:latin typeface="Arial" panose="020B0604020202020204" pitchFamily="34" charset="0"/>
                <a:cs typeface="Mangal" panose="02040503050203030202" pitchFamily="18" charset="0"/>
              </a:rPr>
              <a:t>Africa’s Progress Towards SDG target 16.9: Legal Identity for a</a:t>
            </a:r>
            <a:r>
              <a:rPr lang="en-US" sz="31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t>ll includin</a:t>
            </a:r>
            <a:r>
              <a:rPr lang="en-US" sz="3100" b="1" kern="0" dirty="0">
                <a:solidFill>
                  <a:srgbClr val="365F91"/>
                </a:solidFill>
                <a:latin typeface="Arial" panose="020B0604020202020204" pitchFamily="34" charset="0"/>
                <a:ea typeface="Times New Roman" panose="02020603050405020304" pitchFamily="18" charset="0"/>
                <a:cs typeface="Mangal" panose="02040503050203030202" pitchFamily="18" charset="0"/>
              </a:rPr>
              <a:t>g birth registration</a:t>
            </a:r>
            <a:endParaRPr lang="en-GB" sz="3100" dirty="0"/>
          </a:p>
        </p:txBody>
      </p:sp>
      <p:sp>
        <p:nvSpPr>
          <p:cNvPr id="12" name="Subtitle 11">
            <a:extLst>
              <a:ext uri="{FF2B5EF4-FFF2-40B4-BE49-F238E27FC236}">
                <a16:creationId xmlns:a16="http://schemas.microsoft.com/office/drawing/2014/main" id="{F001005A-2405-21C4-61E5-EB19B0ECF6BC}"/>
              </a:ext>
            </a:extLst>
          </p:cNvPr>
          <p:cNvSpPr>
            <a:spLocks noGrp="1"/>
          </p:cNvSpPr>
          <p:nvPr>
            <p:ph type="subTitle" idx="1"/>
          </p:nvPr>
        </p:nvSpPr>
        <p:spPr>
          <a:xfrm>
            <a:off x="1522475" y="4264391"/>
            <a:ext cx="9144000" cy="1968565"/>
          </a:xfrm>
        </p:spPr>
        <p:txBody>
          <a:bodyPr>
            <a:normAutofit/>
          </a:bodyPr>
          <a:lstStyle/>
          <a:p>
            <a:r>
              <a:rPr lang="en-US" b="1" dirty="0">
                <a:latin typeface="Times New Roman" panose="02020603050405020304" pitchFamily="18" charset="0"/>
                <a:cs typeface="Times New Roman" panose="02020603050405020304" pitchFamily="18" charset="0"/>
              </a:rPr>
              <a:t>William Muhwava</a:t>
            </a:r>
          </a:p>
          <a:p>
            <a:r>
              <a:rPr lang="en-US" b="1" i="1" dirty="0">
                <a:latin typeface="Times New Roman" panose="02020603050405020304" pitchFamily="18" charset="0"/>
                <a:cs typeface="Times New Roman" panose="02020603050405020304" pitchFamily="18" charset="0"/>
              </a:rPr>
              <a:t>Chief, Demographic and Social Statistics</a:t>
            </a:r>
          </a:p>
          <a:p>
            <a:r>
              <a:rPr lang="en-US" b="1" i="1" dirty="0">
                <a:latin typeface="Times New Roman" panose="02020603050405020304" pitchFamily="18" charset="0"/>
                <a:cs typeface="Times New Roman" panose="02020603050405020304" pitchFamily="18" charset="0"/>
              </a:rPr>
              <a:t>African Centre </a:t>
            </a:r>
            <a:r>
              <a:rPr lang="en-US" b="1" i="1">
                <a:latin typeface="Times New Roman" panose="02020603050405020304" pitchFamily="18" charset="0"/>
                <a:cs typeface="Times New Roman" panose="02020603050405020304" pitchFamily="18" charset="0"/>
              </a:rPr>
              <a:t>for Statistics</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2"/>
          <a:stretch>
            <a:fillRect/>
          </a:stretch>
        </p:blipFill>
        <p:spPr>
          <a:xfrm>
            <a:off x="8365616" y="2664822"/>
            <a:ext cx="2565240" cy="359687"/>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3"/>
          <a:stretch>
            <a:fillRect/>
          </a:stretch>
        </p:blipFill>
        <p:spPr>
          <a:xfrm>
            <a:off x="9099056" y="4438763"/>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4"/>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5"/>
          <a:stretch>
            <a:fillRect/>
          </a:stretch>
        </p:blipFill>
        <p:spPr>
          <a:xfrm>
            <a:off x="8126715" y="2154555"/>
            <a:ext cx="591683" cy="343188"/>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6"/>
          <a:stretch>
            <a:fillRect/>
          </a:stretch>
        </p:blipFill>
        <p:spPr>
          <a:xfrm>
            <a:off x="10225218" y="1571565"/>
            <a:ext cx="812881" cy="363216"/>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7"/>
          <a:stretch>
            <a:fillRect/>
          </a:stretch>
        </p:blipFill>
        <p:spPr>
          <a:xfrm>
            <a:off x="10204052" y="433602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8"/>
          <a:stretch>
            <a:fillRect/>
          </a:stretch>
        </p:blipFill>
        <p:spPr>
          <a:xfrm>
            <a:off x="9837715" y="5081283"/>
            <a:ext cx="993597" cy="317084"/>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9"/>
          <a:stretch>
            <a:fillRect/>
          </a:stretch>
        </p:blipFill>
        <p:spPr>
          <a:xfrm>
            <a:off x="8983351" y="2169058"/>
            <a:ext cx="1033104" cy="381291"/>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0"/>
          <a:stretch>
            <a:fillRect/>
          </a:stretch>
        </p:blipFill>
        <p:spPr>
          <a:xfrm>
            <a:off x="7889036" y="1415168"/>
            <a:ext cx="2119488" cy="634792"/>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1"/>
          <a:stretch>
            <a:fillRect/>
          </a:stretch>
        </p:blipFill>
        <p:spPr>
          <a:xfrm>
            <a:off x="10665903" y="1985341"/>
            <a:ext cx="642457" cy="641250"/>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2"/>
          <a:stretch>
            <a:fillRect/>
          </a:stretch>
        </p:blipFill>
        <p:spPr>
          <a:xfrm>
            <a:off x="8264556" y="864847"/>
            <a:ext cx="1676856" cy="4106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3"/>
          <a:stretch>
            <a:fillRect/>
          </a:stretch>
        </p:blipFill>
        <p:spPr>
          <a:xfrm>
            <a:off x="9974968" y="890189"/>
            <a:ext cx="889900" cy="339010"/>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4"/>
          <a:stretch>
            <a:fillRect/>
          </a:stretch>
        </p:blipFill>
        <p:spPr>
          <a:xfrm>
            <a:off x="7785435" y="4453190"/>
            <a:ext cx="1192600" cy="391394"/>
          </a:xfrm>
          <a:prstGeom prst="rect">
            <a:avLst/>
          </a:prstGeom>
        </p:spPr>
      </p:pic>
      <p:pic>
        <p:nvPicPr>
          <p:cNvPr id="13" name="Picture 12">
            <a:extLst>
              <a:ext uri="{FF2B5EF4-FFF2-40B4-BE49-F238E27FC236}">
                <a16:creationId xmlns:a16="http://schemas.microsoft.com/office/drawing/2014/main" id="{48A809B1-A5D4-42DF-9532-BF72C4A1645B}"/>
              </a:ext>
            </a:extLst>
          </p:cNvPr>
          <p:cNvPicPr>
            <a:picLocks noChangeAspect="1"/>
          </p:cNvPicPr>
          <p:nvPr/>
        </p:nvPicPr>
        <p:blipFill>
          <a:blip r:embed="rId15"/>
          <a:stretch>
            <a:fillRect/>
          </a:stretch>
        </p:blipFill>
        <p:spPr>
          <a:xfrm>
            <a:off x="10199990" y="2000859"/>
            <a:ext cx="325841" cy="612053"/>
          </a:xfrm>
          <a:prstGeom prst="rect">
            <a:avLst/>
          </a:prstGeom>
        </p:spPr>
      </p:pic>
      <p:pic>
        <p:nvPicPr>
          <p:cNvPr id="14" name="Picture 13">
            <a:extLst>
              <a:ext uri="{FF2B5EF4-FFF2-40B4-BE49-F238E27FC236}">
                <a16:creationId xmlns:a16="http://schemas.microsoft.com/office/drawing/2014/main" id="{5E0A4D6B-685E-4611-8679-AF437695DE0D}"/>
              </a:ext>
            </a:extLst>
          </p:cNvPr>
          <p:cNvPicPr>
            <a:picLocks noChangeAspect="1"/>
          </p:cNvPicPr>
          <p:nvPr/>
        </p:nvPicPr>
        <p:blipFill>
          <a:blip r:embed="rId16"/>
          <a:stretch>
            <a:fillRect/>
          </a:stretch>
        </p:blipFill>
        <p:spPr>
          <a:xfrm>
            <a:off x="8326503" y="5066317"/>
            <a:ext cx="1192601" cy="306038"/>
          </a:xfrm>
          <a:prstGeom prst="rect">
            <a:avLst/>
          </a:prstGeom>
        </p:spPr>
      </p:pic>
      <p:pic>
        <p:nvPicPr>
          <p:cNvPr id="20" name="Picture 19" descr="A logo with text and people in a circle&#10;&#10;Description automatically generated">
            <a:extLst>
              <a:ext uri="{FF2B5EF4-FFF2-40B4-BE49-F238E27FC236}">
                <a16:creationId xmlns:a16="http://schemas.microsoft.com/office/drawing/2014/main" id="{9679FBB4-7AD9-427B-6E93-370825E99DB2}"/>
              </a:ext>
            </a:extLst>
          </p:cNvPr>
          <p:cNvPicPr>
            <a:picLocks noChangeAspect="1"/>
          </p:cNvPicPr>
          <p:nvPr/>
        </p:nvPicPr>
        <p:blipFill>
          <a:blip r:embed="rId17"/>
          <a:stretch>
            <a:fillRect/>
          </a:stretch>
        </p:blipFill>
        <p:spPr>
          <a:xfrm>
            <a:off x="725401" y="2039139"/>
            <a:ext cx="4045639" cy="1665851"/>
          </a:xfrm>
          <a:prstGeom prst="rect">
            <a:avLst/>
          </a:prstGeom>
        </p:spPr>
      </p:pic>
      <p:pic>
        <p:nvPicPr>
          <p:cNvPr id="21" name="Picture 20" descr="A close-up of text&#10;&#10;Description automatically generated">
            <a:extLst>
              <a:ext uri="{FF2B5EF4-FFF2-40B4-BE49-F238E27FC236}">
                <a16:creationId xmlns:a16="http://schemas.microsoft.com/office/drawing/2014/main" id="{5836CDC7-60A4-5FCB-5CC8-938A299DF259}"/>
              </a:ext>
            </a:extLst>
          </p:cNvPr>
          <p:cNvPicPr>
            <a:picLocks noChangeAspect="1"/>
          </p:cNvPicPr>
          <p:nvPr/>
        </p:nvPicPr>
        <p:blipFill>
          <a:blip r:embed="rId18"/>
          <a:stretch>
            <a:fillRect/>
          </a:stretch>
        </p:blipFill>
        <p:spPr>
          <a:xfrm>
            <a:off x="2262106" y="2872064"/>
            <a:ext cx="4045639" cy="1552528"/>
          </a:xfrm>
          <a:prstGeom prst="rect">
            <a:avLst/>
          </a:prstGeom>
        </p:spPr>
      </p:pic>
      <p:graphicFrame>
        <p:nvGraphicFramePr>
          <p:cNvPr id="22" name="Table 21">
            <a:extLst>
              <a:ext uri="{FF2B5EF4-FFF2-40B4-BE49-F238E27FC236}">
                <a16:creationId xmlns:a16="http://schemas.microsoft.com/office/drawing/2014/main" id="{BF7956AC-9967-2191-D1FD-1D77400BC874}"/>
              </a:ext>
            </a:extLst>
          </p:cNvPr>
          <p:cNvGraphicFramePr>
            <a:graphicFrameLocks noGrp="1"/>
          </p:cNvGraphicFramePr>
          <p:nvPr>
            <p:extLst>
              <p:ext uri="{D42A27DB-BD31-4B8C-83A1-F6EECF244321}">
                <p14:modId xmlns:p14="http://schemas.microsoft.com/office/powerpoint/2010/main" val="3792219567"/>
              </p:ext>
            </p:extLst>
          </p:nvPr>
        </p:nvGraphicFramePr>
        <p:xfrm>
          <a:off x="477012" y="4479252"/>
          <a:ext cx="6741849" cy="370840"/>
        </p:xfrm>
        <a:graphic>
          <a:graphicData uri="http://schemas.openxmlformats.org/drawingml/2006/table">
            <a:tbl>
              <a:tblPr firstRow="1" bandRow="1">
                <a:tableStyleId>{5C22544A-7EE6-4342-B048-85BDC9FD1C3A}</a:tableStyleId>
              </a:tblPr>
              <a:tblGrid>
                <a:gridCol w="6741849">
                  <a:extLst>
                    <a:ext uri="{9D8B030D-6E8A-4147-A177-3AD203B41FA5}">
                      <a16:colId xmlns:a16="http://schemas.microsoft.com/office/drawing/2014/main" val="1751501259"/>
                    </a:ext>
                  </a:extLst>
                </a:gridCol>
              </a:tblGrid>
              <a:tr h="370840">
                <a:tc>
                  <a:txBody>
                    <a:bodyPr/>
                    <a:lstStyle/>
                    <a:p>
                      <a:endParaRPr lang="en-GB" dirty="0"/>
                    </a:p>
                  </a:txBody>
                  <a:tcPr>
                    <a:solidFill>
                      <a:schemeClr val="accent2"/>
                    </a:solidFill>
                  </a:tcPr>
                </a:tc>
                <a:extLst>
                  <a:ext uri="{0D108BD9-81ED-4DB2-BD59-A6C34878D82A}">
                    <a16:rowId xmlns:a16="http://schemas.microsoft.com/office/drawing/2014/main" val="2128909688"/>
                  </a:ext>
                </a:extLst>
              </a:tr>
            </a:tbl>
          </a:graphicData>
        </a:graphic>
      </p:graphicFrame>
    </p:spTree>
    <p:extLst>
      <p:ext uri="{BB962C8B-B14F-4D97-AF65-F5344CB8AC3E}">
        <p14:creationId xmlns:p14="http://schemas.microsoft.com/office/powerpoint/2010/main" val="6420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 y="10274"/>
            <a:ext cx="12102957" cy="749747"/>
          </a:xfrm>
          <a:prstGeom prst="rect">
            <a:avLst/>
          </a:prstGeom>
          <a:solidFill>
            <a:schemeClr val="accent5">
              <a:lumMod val="50000"/>
            </a:schemeClr>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3600" b="0" i="0" u="none" strike="noStrike" kern="0" cap="none" spc="0" normalizeH="0" baseline="0" noProof="0" dirty="0">
                <a:ln>
                  <a:noFill/>
                </a:ln>
                <a:solidFill>
                  <a:srgbClr val="FFC000"/>
                </a:solidFill>
                <a:effectLst/>
                <a:uLnTx/>
                <a:uFillTx/>
                <a:latin typeface="Calibri" panose="020F0502020204030204"/>
                <a:ea typeface="+mn-ea"/>
                <a:cs typeface="+mn-cs"/>
              </a:rPr>
              <a:t>Our Flagship Programs</a:t>
            </a:r>
            <a:endParaRPr kumimoji="0" lang="en-AU" sz="28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081AF33-6030-44E4-B609-780D7D429F96}"/>
              </a:ext>
            </a:extLst>
          </p:cNvPr>
          <p:cNvSpPr txBox="1"/>
          <p:nvPr/>
        </p:nvSpPr>
        <p:spPr>
          <a:xfrm>
            <a:off x="-1" y="824774"/>
            <a:ext cx="6096001" cy="4918206"/>
          </a:xfrm>
          <a:prstGeom prst="rect">
            <a:avLst/>
          </a:prstGeom>
          <a:noFill/>
        </p:spPr>
        <p:txBody>
          <a:bodyPr wrap="square">
            <a:spAutoFit/>
          </a:bodyPr>
          <a:lstStyle/>
          <a:p>
            <a:pPr marL="0" marR="0" lvl="1"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APAI-CRVS</a:t>
            </a:r>
          </a:p>
          <a:p>
            <a:pPr marL="0" marR="0" lvl="1" indent="0" algn="just" defTabSz="914400" rtl="0" eaLnBrk="1" fontAlgn="auto" latinLnBrk="0" hangingPunct="1">
              <a:lnSpc>
                <a:spcPct val="107000"/>
              </a:lnSpc>
              <a:spcBef>
                <a:spcPts val="0"/>
              </a:spcBef>
              <a:spcAft>
                <a:spcPts val="800"/>
              </a:spcAft>
              <a:buClrTx/>
              <a:buSzTx/>
              <a:buFontTx/>
              <a:buNone/>
              <a:tabLst/>
              <a:defRPr/>
            </a:pPr>
            <a:r>
              <a:rPr kumimoji="0" lang="en-US" sz="26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To provide management and programmatic guidance to the regional agenda of reforming and improving CRVS systems. Specifically, the regional </a:t>
            </a:r>
            <a:r>
              <a:rPr kumimoji="0" lang="en-US" sz="2600" b="0" i="0" u="none" strike="noStrike" kern="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programme</a:t>
            </a:r>
            <a:r>
              <a:rPr kumimoji="0" lang="en-US" sz="2600" b="0" i="0" u="none" strike="noStrike" kern="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rPr>
              <a:t> provides </a:t>
            </a:r>
            <a:r>
              <a:rPr kumimoji="0" lang="en-US" sz="26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guidance on the institutional and operational linkages, workflows and results management mechanisms in a more comprehensive and holistic manner, encompassing the inter-disciplinary and inter-sectoral interfaces of CRVS systems</a:t>
            </a:r>
            <a:endParaRPr kumimoji="0" lang="en-AU" sz="26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5C70E31-58AC-4DFC-9D04-483C55BDCB37}"/>
              </a:ext>
            </a:extLst>
          </p:cNvPr>
          <p:cNvSpPr txBox="1"/>
          <p:nvPr/>
        </p:nvSpPr>
        <p:spPr>
          <a:xfrm>
            <a:off x="6519553" y="782679"/>
            <a:ext cx="5672447" cy="5206554"/>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United nations Legal Identity Agenda (UN LIA)</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Holistic approach to civil registration of all vital events, production of vital statistics, the establishment and maintenance of population registers and identity management apparatus from birth to death, with full interoperability between these functions in a simultaneous manner, according to international standards and recommendations and in compliance with human rights of all people concerned, including the right to privacy.</a:t>
            </a:r>
          </a:p>
        </p:txBody>
      </p:sp>
    </p:spTree>
    <p:extLst>
      <p:ext uri="{BB962C8B-B14F-4D97-AF65-F5344CB8AC3E}">
        <p14:creationId xmlns:p14="http://schemas.microsoft.com/office/powerpoint/2010/main" val="9102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extLst>
              <a:ext uri="{FF2B5EF4-FFF2-40B4-BE49-F238E27FC236}">
                <a16:creationId xmlns:a16="http://schemas.microsoft.com/office/drawing/2014/main" id="{678E51B3-C641-2643-9E45-0B48AD9DF486}"/>
              </a:ext>
            </a:extLst>
          </p:cNvPr>
          <p:cNvSpPr/>
          <p:nvPr/>
        </p:nvSpPr>
        <p:spPr>
          <a:xfrm>
            <a:off x="2040837" y="3582108"/>
            <a:ext cx="10151163" cy="34148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2" name="Oval 1">
            <a:extLst>
              <a:ext uri="{FF2B5EF4-FFF2-40B4-BE49-F238E27FC236}">
                <a16:creationId xmlns:a16="http://schemas.microsoft.com/office/drawing/2014/main" id="{9EE8C9D1-99F4-E74E-9F8D-A0ADE88DC94E}"/>
              </a:ext>
            </a:extLst>
          </p:cNvPr>
          <p:cNvSpPr/>
          <p:nvPr/>
        </p:nvSpPr>
        <p:spPr>
          <a:xfrm>
            <a:off x="2418438" y="3498071"/>
            <a:ext cx="509560" cy="509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4" name="Oval 3">
            <a:extLst>
              <a:ext uri="{FF2B5EF4-FFF2-40B4-BE49-F238E27FC236}">
                <a16:creationId xmlns:a16="http://schemas.microsoft.com/office/drawing/2014/main" id="{67FB2EEE-8AFE-3B4F-AACD-610A01DFB007}"/>
              </a:ext>
            </a:extLst>
          </p:cNvPr>
          <p:cNvSpPr/>
          <p:nvPr/>
        </p:nvSpPr>
        <p:spPr>
          <a:xfrm>
            <a:off x="3030684" y="3498071"/>
            <a:ext cx="509560" cy="509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5" name="Oval 4">
            <a:extLst>
              <a:ext uri="{FF2B5EF4-FFF2-40B4-BE49-F238E27FC236}">
                <a16:creationId xmlns:a16="http://schemas.microsoft.com/office/drawing/2014/main" id="{80094B87-38A3-A748-A4C2-13EB32EDCC7A}"/>
              </a:ext>
            </a:extLst>
          </p:cNvPr>
          <p:cNvSpPr/>
          <p:nvPr/>
        </p:nvSpPr>
        <p:spPr>
          <a:xfrm>
            <a:off x="3642929" y="3498071"/>
            <a:ext cx="509560" cy="509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6" name="Oval 5">
            <a:extLst>
              <a:ext uri="{FF2B5EF4-FFF2-40B4-BE49-F238E27FC236}">
                <a16:creationId xmlns:a16="http://schemas.microsoft.com/office/drawing/2014/main" id="{FAB044F1-B5BB-FA4C-82C8-9BA0B7B0B5B1}"/>
              </a:ext>
            </a:extLst>
          </p:cNvPr>
          <p:cNvSpPr/>
          <p:nvPr/>
        </p:nvSpPr>
        <p:spPr>
          <a:xfrm>
            <a:off x="4255173" y="3498071"/>
            <a:ext cx="509560" cy="509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7" name="Oval 6">
            <a:extLst>
              <a:ext uri="{FF2B5EF4-FFF2-40B4-BE49-F238E27FC236}">
                <a16:creationId xmlns:a16="http://schemas.microsoft.com/office/drawing/2014/main" id="{D948F211-EE77-0A4E-9798-707D14EE933F}"/>
              </a:ext>
            </a:extLst>
          </p:cNvPr>
          <p:cNvSpPr/>
          <p:nvPr/>
        </p:nvSpPr>
        <p:spPr>
          <a:xfrm>
            <a:off x="4867419" y="3498071"/>
            <a:ext cx="509560" cy="509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8" name="Oval 7">
            <a:extLst>
              <a:ext uri="{FF2B5EF4-FFF2-40B4-BE49-F238E27FC236}">
                <a16:creationId xmlns:a16="http://schemas.microsoft.com/office/drawing/2014/main" id="{480DF2C7-E3B4-894E-94FE-BA385199ABA6}"/>
              </a:ext>
            </a:extLst>
          </p:cNvPr>
          <p:cNvSpPr/>
          <p:nvPr/>
        </p:nvSpPr>
        <p:spPr>
          <a:xfrm>
            <a:off x="5479664" y="3498071"/>
            <a:ext cx="509560" cy="509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9" name="Oval 8">
            <a:extLst>
              <a:ext uri="{FF2B5EF4-FFF2-40B4-BE49-F238E27FC236}">
                <a16:creationId xmlns:a16="http://schemas.microsoft.com/office/drawing/2014/main" id="{89B8E7AA-1937-CE4E-B51C-01AEF0ED07A3}"/>
              </a:ext>
            </a:extLst>
          </p:cNvPr>
          <p:cNvSpPr/>
          <p:nvPr/>
        </p:nvSpPr>
        <p:spPr>
          <a:xfrm>
            <a:off x="6091909" y="3498071"/>
            <a:ext cx="509560" cy="509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10" name="Oval 9">
            <a:extLst>
              <a:ext uri="{FF2B5EF4-FFF2-40B4-BE49-F238E27FC236}">
                <a16:creationId xmlns:a16="http://schemas.microsoft.com/office/drawing/2014/main" id="{39CA5829-45C7-114F-AF26-37F53B31347C}"/>
              </a:ext>
            </a:extLst>
          </p:cNvPr>
          <p:cNvSpPr/>
          <p:nvPr/>
        </p:nvSpPr>
        <p:spPr>
          <a:xfrm>
            <a:off x="6704154" y="3498071"/>
            <a:ext cx="509560" cy="509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11" name="Oval 10">
            <a:extLst>
              <a:ext uri="{FF2B5EF4-FFF2-40B4-BE49-F238E27FC236}">
                <a16:creationId xmlns:a16="http://schemas.microsoft.com/office/drawing/2014/main" id="{9281FCB4-B597-6849-84A2-C2E1A57A4EE5}"/>
              </a:ext>
            </a:extLst>
          </p:cNvPr>
          <p:cNvSpPr/>
          <p:nvPr/>
        </p:nvSpPr>
        <p:spPr>
          <a:xfrm>
            <a:off x="7316399" y="3498071"/>
            <a:ext cx="509560" cy="5095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12" name="Oval 11">
            <a:extLst>
              <a:ext uri="{FF2B5EF4-FFF2-40B4-BE49-F238E27FC236}">
                <a16:creationId xmlns:a16="http://schemas.microsoft.com/office/drawing/2014/main" id="{831B2E8F-9B83-0349-824A-EC817B3AF75F}"/>
              </a:ext>
            </a:extLst>
          </p:cNvPr>
          <p:cNvSpPr/>
          <p:nvPr/>
        </p:nvSpPr>
        <p:spPr>
          <a:xfrm>
            <a:off x="7928644" y="3498071"/>
            <a:ext cx="509560" cy="5095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13" name="Oval 12">
            <a:extLst>
              <a:ext uri="{FF2B5EF4-FFF2-40B4-BE49-F238E27FC236}">
                <a16:creationId xmlns:a16="http://schemas.microsoft.com/office/drawing/2014/main" id="{0F258AB8-991A-EB41-A533-001A957DA5F5}"/>
              </a:ext>
            </a:extLst>
          </p:cNvPr>
          <p:cNvSpPr/>
          <p:nvPr/>
        </p:nvSpPr>
        <p:spPr>
          <a:xfrm>
            <a:off x="8540889" y="3498071"/>
            <a:ext cx="509560" cy="5095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14" name="Oval 13">
            <a:extLst>
              <a:ext uri="{FF2B5EF4-FFF2-40B4-BE49-F238E27FC236}">
                <a16:creationId xmlns:a16="http://schemas.microsoft.com/office/drawing/2014/main" id="{7573C035-B329-304E-8B4E-5E89E8CA9E2B}"/>
              </a:ext>
            </a:extLst>
          </p:cNvPr>
          <p:cNvSpPr/>
          <p:nvPr/>
        </p:nvSpPr>
        <p:spPr>
          <a:xfrm>
            <a:off x="9152689" y="3498070"/>
            <a:ext cx="509560" cy="5095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27" name="TextBox 26">
            <a:extLst>
              <a:ext uri="{FF2B5EF4-FFF2-40B4-BE49-F238E27FC236}">
                <a16:creationId xmlns:a16="http://schemas.microsoft.com/office/drawing/2014/main" id="{6EEDFD40-4EC7-894B-9BB9-05F25822D99B}"/>
              </a:ext>
            </a:extLst>
          </p:cNvPr>
          <p:cNvSpPr txBox="1"/>
          <p:nvPr/>
        </p:nvSpPr>
        <p:spPr>
          <a:xfrm>
            <a:off x="2451042" y="3637434"/>
            <a:ext cx="444352" cy="230832"/>
          </a:xfrm>
          <a:prstGeom prst="rect">
            <a:avLst/>
          </a:prstGeom>
          <a:noFill/>
        </p:spPr>
        <p:txBody>
          <a:bodyPr wrap="none" rtlCol="0" anchor="ctr" anchorCtr="0">
            <a:spAutoFit/>
          </a:bodyPr>
          <a:lstStyle/>
          <a:p>
            <a:pPr algn="ctr" defTabSz="685800"/>
            <a:r>
              <a:rPr lang="en-US" sz="900" b="1" dirty="0">
                <a:solidFill>
                  <a:prstClr val="white"/>
                </a:solidFill>
                <a:latin typeface="Poppins" pitchFamily="2" charset="77"/>
                <a:ea typeface="League Spartan" charset="0"/>
                <a:cs typeface="Poppins" pitchFamily="2" charset="77"/>
              </a:rPr>
              <a:t>2010</a:t>
            </a:r>
          </a:p>
        </p:txBody>
      </p:sp>
      <p:sp>
        <p:nvSpPr>
          <p:cNvPr id="28" name="TextBox 27">
            <a:extLst>
              <a:ext uri="{FF2B5EF4-FFF2-40B4-BE49-F238E27FC236}">
                <a16:creationId xmlns:a16="http://schemas.microsoft.com/office/drawing/2014/main" id="{B59689D3-EA7B-F049-8BEA-EE352D07B406}"/>
              </a:ext>
            </a:extLst>
          </p:cNvPr>
          <p:cNvSpPr txBox="1"/>
          <p:nvPr/>
        </p:nvSpPr>
        <p:spPr>
          <a:xfrm>
            <a:off x="3079317" y="3637434"/>
            <a:ext cx="412293" cy="230832"/>
          </a:xfrm>
          <a:prstGeom prst="rect">
            <a:avLst/>
          </a:prstGeom>
          <a:noFill/>
        </p:spPr>
        <p:txBody>
          <a:bodyPr wrap="none" rtlCol="0" anchor="ctr" anchorCtr="0">
            <a:spAutoFit/>
          </a:bodyPr>
          <a:lstStyle/>
          <a:p>
            <a:pPr algn="ctr" defTabSz="685800"/>
            <a:r>
              <a:rPr lang="en-US" sz="900" b="1" dirty="0">
                <a:solidFill>
                  <a:prstClr val="white"/>
                </a:solidFill>
                <a:latin typeface="Poppins" pitchFamily="2" charset="77"/>
                <a:ea typeface="League Spartan" charset="0"/>
                <a:cs typeface="Poppins" pitchFamily="2" charset="77"/>
              </a:rPr>
              <a:t>2011</a:t>
            </a:r>
          </a:p>
        </p:txBody>
      </p:sp>
      <p:sp>
        <p:nvSpPr>
          <p:cNvPr id="29" name="TextBox 28">
            <a:extLst>
              <a:ext uri="{FF2B5EF4-FFF2-40B4-BE49-F238E27FC236}">
                <a16:creationId xmlns:a16="http://schemas.microsoft.com/office/drawing/2014/main" id="{51A0898B-E274-4345-BFEC-96A7A48B95F5}"/>
              </a:ext>
            </a:extLst>
          </p:cNvPr>
          <p:cNvSpPr txBox="1"/>
          <p:nvPr/>
        </p:nvSpPr>
        <p:spPr>
          <a:xfrm>
            <a:off x="3680342" y="3637434"/>
            <a:ext cx="434735" cy="230832"/>
          </a:xfrm>
          <a:prstGeom prst="rect">
            <a:avLst/>
          </a:prstGeom>
          <a:noFill/>
        </p:spPr>
        <p:txBody>
          <a:bodyPr wrap="none" rtlCol="0" anchor="ctr" anchorCtr="0">
            <a:spAutoFit/>
          </a:bodyPr>
          <a:lstStyle/>
          <a:p>
            <a:pPr algn="ctr" defTabSz="685800"/>
            <a:r>
              <a:rPr lang="en-US" sz="900" b="1" dirty="0">
                <a:solidFill>
                  <a:prstClr val="white"/>
                </a:solidFill>
                <a:latin typeface="Poppins" pitchFamily="2" charset="77"/>
                <a:ea typeface="League Spartan" charset="0"/>
                <a:cs typeface="Poppins" pitchFamily="2" charset="77"/>
              </a:rPr>
              <a:t>2012</a:t>
            </a:r>
          </a:p>
        </p:txBody>
      </p:sp>
      <p:sp>
        <p:nvSpPr>
          <p:cNvPr id="30" name="TextBox 29">
            <a:extLst>
              <a:ext uri="{FF2B5EF4-FFF2-40B4-BE49-F238E27FC236}">
                <a16:creationId xmlns:a16="http://schemas.microsoft.com/office/drawing/2014/main" id="{BFC7740F-4607-5A4C-9203-378268BC2278}"/>
              </a:ext>
            </a:extLst>
          </p:cNvPr>
          <p:cNvSpPr txBox="1"/>
          <p:nvPr/>
        </p:nvSpPr>
        <p:spPr>
          <a:xfrm>
            <a:off x="4290181" y="3637434"/>
            <a:ext cx="439544" cy="230832"/>
          </a:xfrm>
          <a:prstGeom prst="rect">
            <a:avLst/>
          </a:prstGeom>
          <a:noFill/>
        </p:spPr>
        <p:txBody>
          <a:bodyPr wrap="none" rtlCol="0" anchor="ctr" anchorCtr="0">
            <a:spAutoFit/>
          </a:bodyPr>
          <a:lstStyle/>
          <a:p>
            <a:pPr algn="ctr" defTabSz="685800"/>
            <a:r>
              <a:rPr lang="en-US" sz="900" b="1" dirty="0">
                <a:solidFill>
                  <a:prstClr val="white"/>
                </a:solidFill>
                <a:latin typeface="Poppins" pitchFamily="2" charset="77"/>
                <a:ea typeface="League Spartan" charset="0"/>
                <a:cs typeface="Poppins" pitchFamily="2" charset="77"/>
              </a:rPr>
              <a:t>2013</a:t>
            </a:r>
          </a:p>
        </p:txBody>
      </p:sp>
      <p:sp>
        <p:nvSpPr>
          <p:cNvPr id="31" name="TextBox 30">
            <a:extLst>
              <a:ext uri="{FF2B5EF4-FFF2-40B4-BE49-F238E27FC236}">
                <a16:creationId xmlns:a16="http://schemas.microsoft.com/office/drawing/2014/main" id="{E01F7E76-6B65-664A-83B7-1101B4693D51}"/>
              </a:ext>
            </a:extLst>
          </p:cNvPr>
          <p:cNvSpPr txBox="1"/>
          <p:nvPr/>
        </p:nvSpPr>
        <p:spPr>
          <a:xfrm>
            <a:off x="4898420" y="3637434"/>
            <a:ext cx="447558" cy="230832"/>
          </a:xfrm>
          <a:prstGeom prst="rect">
            <a:avLst/>
          </a:prstGeom>
          <a:noFill/>
        </p:spPr>
        <p:txBody>
          <a:bodyPr wrap="none" rtlCol="0" anchor="ctr" anchorCtr="0">
            <a:spAutoFit/>
          </a:bodyPr>
          <a:lstStyle/>
          <a:p>
            <a:pPr algn="ctr" defTabSz="685800"/>
            <a:r>
              <a:rPr lang="en-US" sz="900" b="1" dirty="0">
                <a:solidFill>
                  <a:prstClr val="white"/>
                </a:solidFill>
                <a:latin typeface="Poppins" pitchFamily="2" charset="77"/>
                <a:ea typeface="League Spartan" charset="0"/>
                <a:cs typeface="Poppins" pitchFamily="2" charset="77"/>
              </a:rPr>
              <a:t>2014</a:t>
            </a:r>
          </a:p>
        </p:txBody>
      </p:sp>
      <p:sp>
        <p:nvSpPr>
          <p:cNvPr id="32" name="TextBox 31">
            <a:extLst>
              <a:ext uri="{FF2B5EF4-FFF2-40B4-BE49-F238E27FC236}">
                <a16:creationId xmlns:a16="http://schemas.microsoft.com/office/drawing/2014/main" id="{FCB358C7-3950-654E-B25E-6A69591B6E48}"/>
              </a:ext>
            </a:extLst>
          </p:cNvPr>
          <p:cNvSpPr txBox="1"/>
          <p:nvPr/>
        </p:nvSpPr>
        <p:spPr>
          <a:xfrm>
            <a:off x="5512268" y="3637434"/>
            <a:ext cx="444352" cy="230832"/>
          </a:xfrm>
          <a:prstGeom prst="rect">
            <a:avLst/>
          </a:prstGeom>
          <a:noFill/>
        </p:spPr>
        <p:txBody>
          <a:bodyPr wrap="none" rtlCol="0" anchor="ctr" anchorCtr="0">
            <a:spAutoFit/>
          </a:bodyPr>
          <a:lstStyle/>
          <a:p>
            <a:pPr algn="ctr" defTabSz="685800"/>
            <a:r>
              <a:rPr lang="en-US" sz="900" b="1" dirty="0">
                <a:solidFill>
                  <a:prstClr val="white"/>
                </a:solidFill>
                <a:latin typeface="Poppins" pitchFamily="2" charset="77"/>
                <a:ea typeface="League Spartan" charset="0"/>
                <a:cs typeface="Poppins" pitchFamily="2" charset="77"/>
              </a:rPr>
              <a:t>2015</a:t>
            </a:r>
          </a:p>
        </p:txBody>
      </p:sp>
      <p:sp>
        <p:nvSpPr>
          <p:cNvPr id="33" name="TextBox 32">
            <a:extLst>
              <a:ext uri="{FF2B5EF4-FFF2-40B4-BE49-F238E27FC236}">
                <a16:creationId xmlns:a16="http://schemas.microsoft.com/office/drawing/2014/main" id="{3F52D90D-DD1E-2648-9377-C2A2EB16BC16}"/>
              </a:ext>
            </a:extLst>
          </p:cNvPr>
          <p:cNvSpPr txBox="1"/>
          <p:nvPr/>
        </p:nvSpPr>
        <p:spPr>
          <a:xfrm>
            <a:off x="6125314" y="3637434"/>
            <a:ext cx="442750" cy="230832"/>
          </a:xfrm>
          <a:prstGeom prst="rect">
            <a:avLst/>
          </a:prstGeom>
          <a:noFill/>
        </p:spPr>
        <p:txBody>
          <a:bodyPr wrap="none" rtlCol="0" anchor="ctr" anchorCtr="0">
            <a:spAutoFit/>
          </a:bodyPr>
          <a:lstStyle/>
          <a:p>
            <a:pPr algn="ctr" defTabSz="685800"/>
            <a:r>
              <a:rPr lang="en-US" sz="900" b="1" dirty="0">
                <a:solidFill>
                  <a:prstClr val="white"/>
                </a:solidFill>
                <a:latin typeface="Poppins" pitchFamily="2" charset="77"/>
                <a:ea typeface="League Spartan" charset="0"/>
                <a:cs typeface="Poppins" pitchFamily="2" charset="77"/>
              </a:rPr>
              <a:t>2016</a:t>
            </a:r>
          </a:p>
        </p:txBody>
      </p:sp>
      <p:sp>
        <p:nvSpPr>
          <p:cNvPr id="34" name="TextBox 33">
            <a:extLst>
              <a:ext uri="{FF2B5EF4-FFF2-40B4-BE49-F238E27FC236}">
                <a16:creationId xmlns:a16="http://schemas.microsoft.com/office/drawing/2014/main" id="{026C94D9-377C-274E-BDFE-F6429687A878}"/>
              </a:ext>
            </a:extLst>
          </p:cNvPr>
          <p:cNvSpPr txBox="1"/>
          <p:nvPr/>
        </p:nvSpPr>
        <p:spPr>
          <a:xfrm>
            <a:off x="6743171" y="3637434"/>
            <a:ext cx="431529" cy="230832"/>
          </a:xfrm>
          <a:prstGeom prst="rect">
            <a:avLst/>
          </a:prstGeom>
          <a:noFill/>
        </p:spPr>
        <p:txBody>
          <a:bodyPr wrap="none" rtlCol="0" anchor="ctr" anchorCtr="0">
            <a:spAutoFit/>
          </a:bodyPr>
          <a:lstStyle/>
          <a:p>
            <a:pPr algn="ctr" defTabSz="685800"/>
            <a:r>
              <a:rPr lang="en-US" sz="900" b="1" dirty="0">
                <a:solidFill>
                  <a:prstClr val="white"/>
                </a:solidFill>
                <a:latin typeface="Poppins" pitchFamily="2" charset="77"/>
                <a:ea typeface="League Spartan" charset="0"/>
                <a:cs typeface="Poppins" pitchFamily="2" charset="77"/>
              </a:rPr>
              <a:t>2017</a:t>
            </a:r>
          </a:p>
        </p:txBody>
      </p:sp>
      <p:sp>
        <p:nvSpPr>
          <p:cNvPr id="35" name="TextBox 34">
            <a:extLst>
              <a:ext uri="{FF2B5EF4-FFF2-40B4-BE49-F238E27FC236}">
                <a16:creationId xmlns:a16="http://schemas.microsoft.com/office/drawing/2014/main" id="{7EF43DDB-D732-9B40-AA2B-81D97A5AFA8C}"/>
              </a:ext>
            </a:extLst>
          </p:cNvPr>
          <p:cNvSpPr txBox="1"/>
          <p:nvPr/>
        </p:nvSpPr>
        <p:spPr>
          <a:xfrm>
            <a:off x="7349003" y="3637434"/>
            <a:ext cx="444352" cy="230832"/>
          </a:xfrm>
          <a:prstGeom prst="rect">
            <a:avLst/>
          </a:prstGeom>
          <a:noFill/>
        </p:spPr>
        <p:txBody>
          <a:bodyPr wrap="none" rtlCol="0" anchor="ctr" anchorCtr="0">
            <a:spAutoFit/>
          </a:bodyPr>
          <a:lstStyle/>
          <a:p>
            <a:pPr algn="ctr" defTabSz="685800"/>
            <a:r>
              <a:rPr lang="en-US" sz="900" b="1" dirty="0">
                <a:solidFill>
                  <a:prstClr val="white"/>
                </a:solidFill>
                <a:latin typeface="Poppins" pitchFamily="2" charset="77"/>
                <a:ea typeface="League Spartan" charset="0"/>
                <a:cs typeface="Poppins" pitchFamily="2" charset="77"/>
              </a:rPr>
              <a:t>2018</a:t>
            </a:r>
          </a:p>
        </p:txBody>
      </p:sp>
      <p:sp>
        <p:nvSpPr>
          <p:cNvPr id="36" name="TextBox 35">
            <a:extLst>
              <a:ext uri="{FF2B5EF4-FFF2-40B4-BE49-F238E27FC236}">
                <a16:creationId xmlns:a16="http://schemas.microsoft.com/office/drawing/2014/main" id="{59A6C2D2-452F-D34A-ADAA-894CB5666977}"/>
              </a:ext>
            </a:extLst>
          </p:cNvPr>
          <p:cNvSpPr txBox="1"/>
          <p:nvPr/>
        </p:nvSpPr>
        <p:spPr>
          <a:xfrm>
            <a:off x="7963652" y="3637434"/>
            <a:ext cx="439544" cy="230832"/>
          </a:xfrm>
          <a:prstGeom prst="rect">
            <a:avLst/>
          </a:prstGeom>
          <a:noFill/>
        </p:spPr>
        <p:txBody>
          <a:bodyPr wrap="none" rtlCol="0" anchor="ctr" anchorCtr="0">
            <a:spAutoFit/>
          </a:bodyPr>
          <a:lstStyle/>
          <a:p>
            <a:pPr algn="ctr" defTabSz="685800"/>
            <a:r>
              <a:rPr lang="en-US" sz="900" b="1" dirty="0">
                <a:solidFill>
                  <a:prstClr val="white"/>
                </a:solidFill>
                <a:latin typeface="Poppins" pitchFamily="2" charset="77"/>
                <a:ea typeface="League Spartan" charset="0"/>
                <a:cs typeface="Poppins" pitchFamily="2" charset="77"/>
              </a:rPr>
              <a:t>2019</a:t>
            </a:r>
          </a:p>
        </p:txBody>
      </p:sp>
      <p:sp>
        <p:nvSpPr>
          <p:cNvPr id="37" name="TextBox 36">
            <a:extLst>
              <a:ext uri="{FF2B5EF4-FFF2-40B4-BE49-F238E27FC236}">
                <a16:creationId xmlns:a16="http://schemas.microsoft.com/office/drawing/2014/main" id="{6102F5FD-00E9-0344-A3C5-B1E209C11099}"/>
              </a:ext>
            </a:extLst>
          </p:cNvPr>
          <p:cNvSpPr txBox="1"/>
          <p:nvPr/>
        </p:nvSpPr>
        <p:spPr>
          <a:xfrm>
            <a:off x="8562273" y="3637434"/>
            <a:ext cx="466795" cy="230832"/>
          </a:xfrm>
          <a:prstGeom prst="rect">
            <a:avLst/>
          </a:prstGeom>
          <a:noFill/>
        </p:spPr>
        <p:txBody>
          <a:bodyPr wrap="none" rtlCol="0" anchor="ctr" anchorCtr="0">
            <a:spAutoFit/>
          </a:bodyPr>
          <a:lstStyle/>
          <a:p>
            <a:pPr algn="ctr" defTabSz="685800"/>
            <a:r>
              <a:rPr lang="en-US" sz="900" b="1" dirty="0">
                <a:solidFill>
                  <a:prstClr val="white"/>
                </a:solidFill>
                <a:latin typeface="Poppins" pitchFamily="2" charset="77"/>
                <a:ea typeface="League Spartan" charset="0"/>
                <a:cs typeface="Poppins" pitchFamily="2" charset="77"/>
              </a:rPr>
              <a:t>2020</a:t>
            </a:r>
          </a:p>
        </p:txBody>
      </p:sp>
      <p:sp>
        <p:nvSpPr>
          <p:cNvPr id="38" name="TextBox 37">
            <a:extLst>
              <a:ext uri="{FF2B5EF4-FFF2-40B4-BE49-F238E27FC236}">
                <a16:creationId xmlns:a16="http://schemas.microsoft.com/office/drawing/2014/main" id="{1EDE6124-1146-AD4B-912E-2315BCBE9F2D}"/>
              </a:ext>
            </a:extLst>
          </p:cNvPr>
          <p:cNvSpPr txBox="1"/>
          <p:nvPr/>
        </p:nvSpPr>
        <p:spPr>
          <a:xfrm>
            <a:off x="9192471" y="3637434"/>
            <a:ext cx="434734" cy="230832"/>
          </a:xfrm>
          <a:prstGeom prst="rect">
            <a:avLst/>
          </a:prstGeom>
          <a:noFill/>
        </p:spPr>
        <p:txBody>
          <a:bodyPr wrap="none" rtlCol="0" anchor="ctr" anchorCtr="0">
            <a:spAutoFit/>
          </a:bodyPr>
          <a:lstStyle/>
          <a:p>
            <a:pPr algn="ctr" defTabSz="685800"/>
            <a:r>
              <a:rPr lang="en-US" sz="900" b="1" dirty="0">
                <a:solidFill>
                  <a:prstClr val="white"/>
                </a:solidFill>
                <a:latin typeface="Poppins" pitchFamily="2" charset="77"/>
                <a:ea typeface="League Spartan" charset="0"/>
                <a:cs typeface="Poppins" pitchFamily="2" charset="77"/>
              </a:rPr>
              <a:t>2021</a:t>
            </a:r>
          </a:p>
        </p:txBody>
      </p:sp>
      <p:sp>
        <p:nvSpPr>
          <p:cNvPr id="39" name="TextBox 38">
            <a:extLst>
              <a:ext uri="{FF2B5EF4-FFF2-40B4-BE49-F238E27FC236}">
                <a16:creationId xmlns:a16="http://schemas.microsoft.com/office/drawing/2014/main" id="{2968F744-B944-E94B-8310-BE8706B815B3}"/>
              </a:ext>
            </a:extLst>
          </p:cNvPr>
          <p:cNvSpPr txBox="1"/>
          <p:nvPr/>
        </p:nvSpPr>
        <p:spPr>
          <a:xfrm>
            <a:off x="1615226" y="150600"/>
            <a:ext cx="9020175" cy="577081"/>
          </a:xfrm>
          <a:prstGeom prst="rect">
            <a:avLst/>
          </a:prstGeom>
          <a:noFill/>
        </p:spPr>
        <p:txBody>
          <a:bodyPr wrap="square" lIns="68580" tIns="34290" rIns="68580" bIns="34290" rtlCol="0" anchor="t">
            <a:spAutoFit/>
          </a:bodyPr>
          <a:lstStyle/>
          <a:p>
            <a:pPr algn="ctr" defTabSz="685800"/>
            <a:r>
              <a:rPr lang="en-US" sz="3300" b="1" dirty="0">
                <a:solidFill>
                  <a:srgbClr val="4472C4"/>
                </a:solidFill>
                <a:latin typeface="Calibri Light"/>
                <a:cs typeface="Calibri Light"/>
              </a:rPr>
              <a:t>Reflecting on the APAI-CRVS 2010-2024</a:t>
            </a:r>
          </a:p>
        </p:txBody>
      </p:sp>
      <p:sp>
        <p:nvSpPr>
          <p:cNvPr id="47" name="Rectangle 46">
            <a:extLst>
              <a:ext uri="{FF2B5EF4-FFF2-40B4-BE49-F238E27FC236}">
                <a16:creationId xmlns:a16="http://schemas.microsoft.com/office/drawing/2014/main" id="{3ABE7F6E-B2D1-C549-A373-CE5017DD7AB3}"/>
              </a:ext>
            </a:extLst>
          </p:cNvPr>
          <p:cNvSpPr/>
          <p:nvPr/>
        </p:nvSpPr>
        <p:spPr>
          <a:xfrm>
            <a:off x="2099939" y="1790700"/>
            <a:ext cx="1146558"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48" name="Rectangle 47">
            <a:extLst>
              <a:ext uri="{FF2B5EF4-FFF2-40B4-BE49-F238E27FC236}">
                <a16:creationId xmlns:a16="http://schemas.microsoft.com/office/drawing/2014/main" id="{1837E2F5-99A3-AB47-B592-BE0AD1A5EAE3}"/>
              </a:ext>
            </a:extLst>
          </p:cNvPr>
          <p:cNvSpPr/>
          <p:nvPr/>
        </p:nvSpPr>
        <p:spPr>
          <a:xfrm>
            <a:off x="3324429" y="1790700"/>
            <a:ext cx="1146558"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49" name="Rectangle 48">
            <a:extLst>
              <a:ext uri="{FF2B5EF4-FFF2-40B4-BE49-F238E27FC236}">
                <a16:creationId xmlns:a16="http://schemas.microsoft.com/office/drawing/2014/main" id="{1C287DD5-9D57-5B44-90B1-8E646BD9597C}"/>
              </a:ext>
            </a:extLst>
          </p:cNvPr>
          <p:cNvSpPr/>
          <p:nvPr/>
        </p:nvSpPr>
        <p:spPr>
          <a:xfrm>
            <a:off x="4548919" y="1790700"/>
            <a:ext cx="1146558"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50" name="Rectangle 49">
            <a:extLst>
              <a:ext uri="{FF2B5EF4-FFF2-40B4-BE49-F238E27FC236}">
                <a16:creationId xmlns:a16="http://schemas.microsoft.com/office/drawing/2014/main" id="{A6D00B6E-208B-0245-9135-6ACAB2893AFC}"/>
              </a:ext>
            </a:extLst>
          </p:cNvPr>
          <p:cNvSpPr/>
          <p:nvPr/>
        </p:nvSpPr>
        <p:spPr>
          <a:xfrm>
            <a:off x="5773409" y="1790700"/>
            <a:ext cx="1146558"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51" name="Rectangle 50">
            <a:extLst>
              <a:ext uri="{FF2B5EF4-FFF2-40B4-BE49-F238E27FC236}">
                <a16:creationId xmlns:a16="http://schemas.microsoft.com/office/drawing/2014/main" id="{52A56359-74F4-6E4A-B033-7404F59FA6D3}"/>
              </a:ext>
            </a:extLst>
          </p:cNvPr>
          <p:cNvSpPr/>
          <p:nvPr/>
        </p:nvSpPr>
        <p:spPr>
          <a:xfrm>
            <a:off x="6997899" y="1790700"/>
            <a:ext cx="1146558"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52" name="Rectangle 51">
            <a:extLst>
              <a:ext uri="{FF2B5EF4-FFF2-40B4-BE49-F238E27FC236}">
                <a16:creationId xmlns:a16="http://schemas.microsoft.com/office/drawing/2014/main" id="{B6639CCE-1A05-7146-8FA2-7AACDBFABC13}"/>
              </a:ext>
            </a:extLst>
          </p:cNvPr>
          <p:cNvSpPr/>
          <p:nvPr/>
        </p:nvSpPr>
        <p:spPr>
          <a:xfrm>
            <a:off x="8222390" y="1790700"/>
            <a:ext cx="1146558"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54" name="Rectangle 53">
            <a:extLst>
              <a:ext uri="{FF2B5EF4-FFF2-40B4-BE49-F238E27FC236}">
                <a16:creationId xmlns:a16="http://schemas.microsoft.com/office/drawing/2014/main" id="{360279D2-97FB-2D44-854E-B357A26104E2}"/>
              </a:ext>
            </a:extLst>
          </p:cNvPr>
          <p:cNvSpPr/>
          <p:nvPr/>
        </p:nvSpPr>
        <p:spPr>
          <a:xfrm>
            <a:off x="2099939" y="3162301"/>
            <a:ext cx="1146558" cy="51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55" name="Rectangle 54">
            <a:extLst>
              <a:ext uri="{FF2B5EF4-FFF2-40B4-BE49-F238E27FC236}">
                <a16:creationId xmlns:a16="http://schemas.microsoft.com/office/drawing/2014/main" id="{3BD50925-B777-DA48-B3FE-95D748955511}"/>
              </a:ext>
            </a:extLst>
          </p:cNvPr>
          <p:cNvSpPr/>
          <p:nvPr/>
        </p:nvSpPr>
        <p:spPr>
          <a:xfrm>
            <a:off x="3324429" y="3162301"/>
            <a:ext cx="1146558" cy="51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56" name="Rectangle 55">
            <a:extLst>
              <a:ext uri="{FF2B5EF4-FFF2-40B4-BE49-F238E27FC236}">
                <a16:creationId xmlns:a16="http://schemas.microsoft.com/office/drawing/2014/main" id="{11A9BAFC-168B-AA41-BD94-EF745229B651}"/>
              </a:ext>
            </a:extLst>
          </p:cNvPr>
          <p:cNvSpPr/>
          <p:nvPr/>
        </p:nvSpPr>
        <p:spPr>
          <a:xfrm>
            <a:off x="4548919" y="3162301"/>
            <a:ext cx="1146558" cy="514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57" name="Rectangle 56">
            <a:extLst>
              <a:ext uri="{FF2B5EF4-FFF2-40B4-BE49-F238E27FC236}">
                <a16:creationId xmlns:a16="http://schemas.microsoft.com/office/drawing/2014/main" id="{D7A00C69-2FDF-134E-9103-233C7F356B2E}"/>
              </a:ext>
            </a:extLst>
          </p:cNvPr>
          <p:cNvSpPr/>
          <p:nvPr/>
        </p:nvSpPr>
        <p:spPr>
          <a:xfrm>
            <a:off x="5773409" y="3162301"/>
            <a:ext cx="1146558" cy="514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58" name="Rectangle 57">
            <a:extLst>
              <a:ext uri="{FF2B5EF4-FFF2-40B4-BE49-F238E27FC236}">
                <a16:creationId xmlns:a16="http://schemas.microsoft.com/office/drawing/2014/main" id="{12E17046-29D3-2549-AF54-345F469BD2E9}"/>
              </a:ext>
            </a:extLst>
          </p:cNvPr>
          <p:cNvSpPr/>
          <p:nvPr/>
        </p:nvSpPr>
        <p:spPr>
          <a:xfrm>
            <a:off x="6997899" y="3162301"/>
            <a:ext cx="1146558" cy="514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59" name="Rectangle 58">
            <a:extLst>
              <a:ext uri="{FF2B5EF4-FFF2-40B4-BE49-F238E27FC236}">
                <a16:creationId xmlns:a16="http://schemas.microsoft.com/office/drawing/2014/main" id="{2571D55C-695E-C144-880F-0E7534624E56}"/>
              </a:ext>
            </a:extLst>
          </p:cNvPr>
          <p:cNvSpPr/>
          <p:nvPr/>
        </p:nvSpPr>
        <p:spPr>
          <a:xfrm>
            <a:off x="8222390" y="3162301"/>
            <a:ext cx="1146558" cy="514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60" name="Rectangle 59">
            <a:extLst>
              <a:ext uri="{FF2B5EF4-FFF2-40B4-BE49-F238E27FC236}">
                <a16:creationId xmlns:a16="http://schemas.microsoft.com/office/drawing/2014/main" id="{9356591C-F2FA-9546-8BCA-D1B2157B59AB}"/>
              </a:ext>
            </a:extLst>
          </p:cNvPr>
          <p:cNvSpPr/>
          <p:nvPr/>
        </p:nvSpPr>
        <p:spPr>
          <a:xfrm>
            <a:off x="2714106" y="4343400"/>
            <a:ext cx="1146558"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61" name="Rectangle 60">
            <a:extLst>
              <a:ext uri="{FF2B5EF4-FFF2-40B4-BE49-F238E27FC236}">
                <a16:creationId xmlns:a16="http://schemas.microsoft.com/office/drawing/2014/main" id="{0D28D46D-A34D-6D43-BF60-8583913FB5FA}"/>
              </a:ext>
            </a:extLst>
          </p:cNvPr>
          <p:cNvSpPr/>
          <p:nvPr/>
        </p:nvSpPr>
        <p:spPr>
          <a:xfrm>
            <a:off x="3938597" y="4343400"/>
            <a:ext cx="1146558"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62" name="Rectangle 61">
            <a:extLst>
              <a:ext uri="{FF2B5EF4-FFF2-40B4-BE49-F238E27FC236}">
                <a16:creationId xmlns:a16="http://schemas.microsoft.com/office/drawing/2014/main" id="{571D6196-EE0D-2B4D-9937-8F15BC714C29}"/>
              </a:ext>
            </a:extLst>
          </p:cNvPr>
          <p:cNvSpPr/>
          <p:nvPr/>
        </p:nvSpPr>
        <p:spPr>
          <a:xfrm>
            <a:off x="5163086" y="4343400"/>
            <a:ext cx="1146558"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63" name="Rectangle 62">
            <a:extLst>
              <a:ext uri="{FF2B5EF4-FFF2-40B4-BE49-F238E27FC236}">
                <a16:creationId xmlns:a16="http://schemas.microsoft.com/office/drawing/2014/main" id="{76C1AAFD-E14D-D141-A347-DA08EDC47916}"/>
              </a:ext>
            </a:extLst>
          </p:cNvPr>
          <p:cNvSpPr/>
          <p:nvPr/>
        </p:nvSpPr>
        <p:spPr>
          <a:xfrm>
            <a:off x="6387577" y="4343400"/>
            <a:ext cx="1146558"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64" name="Rectangle 63">
            <a:extLst>
              <a:ext uri="{FF2B5EF4-FFF2-40B4-BE49-F238E27FC236}">
                <a16:creationId xmlns:a16="http://schemas.microsoft.com/office/drawing/2014/main" id="{46B2DC4C-40F3-2F4C-B066-1D784785F6CD}"/>
              </a:ext>
            </a:extLst>
          </p:cNvPr>
          <p:cNvSpPr/>
          <p:nvPr/>
        </p:nvSpPr>
        <p:spPr>
          <a:xfrm>
            <a:off x="7612067" y="4343400"/>
            <a:ext cx="1146558"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65" name="Rectangle 64">
            <a:extLst>
              <a:ext uri="{FF2B5EF4-FFF2-40B4-BE49-F238E27FC236}">
                <a16:creationId xmlns:a16="http://schemas.microsoft.com/office/drawing/2014/main" id="{65264CBC-2171-FF4C-91E9-2C37C583594F}"/>
              </a:ext>
            </a:extLst>
          </p:cNvPr>
          <p:cNvSpPr/>
          <p:nvPr/>
        </p:nvSpPr>
        <p:spPr>
          <a:xfrm>
            <a:off x="8836557" y="4343400"/>
            <a:ext cx="1146558"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66" name="Rectangle 65">
            <a:extLst>
              <a:ext uri="{FF2B5EF4-FFF2-40B4-BE49-F238E27FC236}">
                <a16:creationId xmlns:a16="http://schemas.microsoft.com/office/drawing/2014/main" id="{F8B2AC65-D33F-F940-9F22-1BE2835F2248}"/>
              </a:ext>
            </a:extLst>
          </p:cNvPr>
          <p:cNvSpPr/>
          <p:nvPr/>
        </p:nvSpPr>
        <p:spPr>
          <a:xfrm>
            <a:off x="2714106" y="4291966"/>
            <a:ext cx="1146558" cy="51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67" name="Rectangle 66">
            <a:extLst>
              <a:ext uri="{FF2B5EF4-FFF2-40B4-BE49-F238E27FC236}">
                <a16:creationId xmlns:a16="http://schemas.microsoft.com/office/drawing/2014/main" id="{E0B76BB0-B06D-CA45-8BD8-39AAFAA90BEB}"/>
              </a:ext>
            </a:extLst>
          </p:cNvPr>
          <p:cNvSpPr/>
          <p:nvPr/>
        </p:nvSpPr>
        <p:spPr>
          <a:xfrm>
            <a:off x="3938597" y="4291966"/>
            <a:ext cx="1146558" cy="51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68" name="Rectangle 67">
            <a:extLst>
              <a:ext uri="{FF2B5EF4-FFF2-40B4-BE49-F238E27FC236}">
                <a16:creationId xmlns:a16="http://schemas.microsoft.com/office/drawing/2014/main" id="{F821E9BF-DCF5-4147-A441-20AA5AF9A2CB}"/>
              </a:ext>
            </a:extLst>
          </p:cNvPr>
          <p:cNvSpPr/>
          <p:nvPr/>
        </p:nvSpPr>
        <p:spPr>
          <a:xfrm>
            <a:off x="5163086" y="4291966"/>
            <a:ext cx="1146558" cy="514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69" name="Rectangle 68">
            <a:extLst>
              <a:ext uri="{FF2B5EF4-FFF2-40B4-BE49-F238E27FC236}">
                <a16:creationId xmlns:a16="http://schemas.microsoft.com/office/drawing/2014/main" id="{687E0C30-1336-474C-85D3-A7687DF025E9}"/>
              </a:ext>
            </a:extLst>
          </p:cNvPr>
          <p:cNvSpPr/>
          <p:nvPr/>
        </p:nvSpPr>
        <p:spPr>
          <a:xfrm>
            <a:off x="6387577" y="4291966"/>
            <a:ext cx="1146558" cy="514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70" name="Rectangle 69">
            <a:extLst>
              <a:ext uri="{FF2B5EF4-FFF2-40B4-BE49-F238E27FC236}">
                <a16:creationId xmlns:a16="http://schemas.microsoft.com/office/drawing/2014/main" id="{2F409E44-181E-944C-A391-D95FC3629C63}"/>
              </a:ext>
            </a:extLst>
          </p:cNvPr>
          <p:cNvSpPr/>
          <p:nvPr/>
        </p:nvSpPr>
        <p:spPr>
          <a:xfrm>
            <a:off x="7612067" y="4291966"/>
            <a:ext cx="1146558" cy="514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71" name="Rectangle 70">
            <a:extLst>
              <a:ext uri="{FF2B5EF4-FFF2-40B4-BE49-F238E27FC236}">
                <a16:creationId xmlns:a16="http://schemas.microsoft.com/office/drawing/2014/main" id="{BDCE7BCF-E046-5149-AED5-A14899ADE2D8}"/>
              </a:ext>
            </a:extLst>
          </p:cNvPr>
          <p:cNvSpPr/>
          <p:nvPr/>
        </p:nvSpPr>
        <p:spPr>
          <a:xfrm>
            <a:off x="10210185" y="4209326"/>
            <a:ext cx="114655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cxnSp>
        <p:nvCxnSpPr>
          <p:cNvPr id="74" name="Straight Connector 73">
            <a:extLst>
              <a:ext uri="{FF2B5EF4-FFF2-40B4-BE49-F238E27FC236}">
                <a16:creationId xmlns:a16="http://schemas.microsoft.com/office/drawing/2014/main" id="{DF88AD22-4A0B-DA40-8F6D-FE7F2C977F5E}"/>
              </a:ext>
            </a:extLst>
          </p:cNvPr>
          <p:cNvCxnSpPr>
            <a:stCxn id="54" idx="2"/>
            <a:endCxn id="2" idx="0"/>
          </p:cNvCxnSpPr>
          <p:nvPr/>
        </p:nvCxnSpPr>
        <p:spPr>
          <a:xfrm>
            <a:off x="2673218" y="3213735"/>
            <a:ext cx="0" cy="2843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C34FBED-12A9-814A-8CD8-7666142C9DC7}"/>
              </a:ext>
            </a:extLst>
          </p:cNvPr>
          <p:cNvCxnSpPr/>
          <p:nvPr/>
        </p:nvCxnSpPr>
        <p:spPr>
          <a:xfrm>
            <a:off x="3897291" y="3213735"/>
            <a:ext cx="0" cy="2843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A7513E5-5681-9241-9123-1FB14BF8A5A5}"/>
              </a:ext>
            </a:extLst>
          </p:cNvPr>
          <p:cNvCxnSpPr/>
          <p:nvPr/>
        </p:nvCxnSpPr>
        <p:spPr>
          <a:xfrm>
            <a:off x="6349424" y="3213735"/>
            <a:ext cx="0" cy="2843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F8217C2-EED7-4740-8DC9-5C6EC9C14AE5}"/>
              </a:ext>
            </a:extLst>
          </p:cNvPr>
          <p:cNvCxnSpPr/>
          <p:nvPr/>
        </p:nvCxnSpPr>
        <p:spPr>
          <a:xfrm>
            <a:off x="5124185" y="3213735"/>
            <a:ext cx="0" cy="2843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82DC8CB-E5F7-2949-9F13-C4B39DEC70B2}"/>
              </a:ext>
            </a:extLst>
          </p:cNvPr>
          <p:cNvCxnSpPr/>
          <p:nvPr/>
        </p:nvCxnSpPr>
        <p:spPr>
          <a:xfrm>
            <a:off x="8798710" y="3213735"/>
            <a:ext cx="0" cy="28433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2167DB6-B036-5A49-BC55-AF6A4A5F5BAD}"/>
              </a:ext>
            </a:extLst>
          </p:cNvPr>
          <p:cNvCxnSpPr/>
          <p:nvPr/>
        </p:nvCxnSpPr>
        <p:spPr>
          <a:xfrm>
            <a:off x="7573470" y="3213735"/>
            <a:ext cx="0" cy="28433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A01F96F-B23E-3D46-94CD-607CAB52E12C}"/>
              </a:ext>
            </a:extLst>
          </p:cNvPr>
          <p:cNvCxnSpPr/>
          <p:nvPr/>
        </p:nvCxnSpPr>
        <p:spPr>
          <a:xfrm>
            <a:off x="3280559" y="4007630"/>
            <a:ext cx="0" cy="2843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17F85FF-3441-1F41-B88E-224E7796BFC3}"/>
              </a:ext>
            </a:extLst>
          </p:cNvPr>
          <p:cNvCxnSpPr/>
          <p:nvPr/>
        </p:nvCxnSpPr>
        <p:spPr>
          <a:xfrm>
            <a:off x="4504633" y="4007630"/>
            <a:ext cx="0" cy="2843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C143C3C-1D7E-CD4D-B3C5-86D71CCA7EDF}"/>
              </a:ext>
            </a:extLst>
          </p:cNvPr>
          <p:cNvCxnSpPr/>
          <p:nvPr/>
        </p:nvCxnSpPr>
        <p:spPr>
          <a:xfrm>
            <a:off x="6956766" y="4007630"/>
            <a:ext cx="0" cy="2843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EBB0118-CBF8-8F47-8A05-FBB08D6FF1E4}"/>
              </a:ext>
            </a:extLst>
          </p:cNvPr>
          <p:cNvCxnSpPr/>
          <p:nvPr/>
        </p:nvCxnSpPr>
        <p:spPr>
          <a:xfrm>
            <a:off x="5731526" y="4007630"/>
            <a:ext cx="0" cy="2843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AC68ECB-2D7F-0544-979A-BC7D49987280}"/>
              </a:ext>
            </a:extLst>
          </p:cNvPr>
          <p:cNvCxnSpPr/>
          <p:nvPr/>
        </p:nvCxnSpPr>
        <p:spPr>
          <a:xfrm>
            <a:off x="9406052" y="4007630"/>
            <a:ext cx="0" cy="28433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61AF876-AD50-BE41-91A2-0E400C675F74}"/>
              </a:ext>
            </a:extLst>
          </p:cNvPr>
          <p:cNvCxnSpPr/>
          <p:nvPr/>
        </p:nvCxnSpPr>
        <p:spPr>
          <a:xfrm>
            <a:off x="8180812" y="4007630"/>
            <a:ext cx="0" cy="28433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Subtitle 2">
            <a:extLst>
              <a:ext uri="{FF2B5EF4-FFF2-40B4-BE49-F238E27FC236}">
                <a16:creationId xmlns:a16="http://schemas.microsoft.com/office/drawing/2014/main" id="{3DACDFE0-97A1-6D45-81B5-C88014F4D036}"/>
              </a:ext>
            </a:extLst>
          </p:cNvPr>
          <p:cNvSpPr txBox="1">
            <a:spLocks/>
          </p:cNvSpPr>
          <p:nvPr/>
        </p:nvSpPr>
        <p:spPr>
          <a:xfrm>
            <a:off x="2160323" y="2020289"/>
            <a:ext cx="1025790" cy="912429"/>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l" defTabSz="815727">
              <a:lnSpc>
                <a:spcPts val="1125"/>
              </a:lnSpc>
              <a:buFont typeface="Arial" panose="020B0604020202020204" pitchFamily="34" charset="0"/>
              <a:buChar char="•"/>
            </a:pPr>
            <a:endPar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endParaRPr>
          </a:p>
          <a:p>
            <a:pPr marL="128588" indent="-128588" algn="l" defTabSz="815727">
              <a:lnSpc>
                <a:spcPts val="1125"/>
              </a:lnSpc>
              <a:buFont typeface="Arial" panose="020B0604020202020204" pitchFamily="34" charset="0"/>
              <a:buChar char="•"/>
            </a:pP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Directives to Pan African institutions to provide regional  leadership</a:t>
            </a:r>
          </a:p>
          <a:p>
            <a:pPr defTabSz="815727">
              <a:lnSpc>
                <a:spcPts val="1125"/>
              </a:lnSpc>
            </a:pPr>
            <a:endPar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87" name="Subtitle 2">
            <a:extLst>
              <a:ext uri="{FF2B5EF4-FFF2-40B4-BE49-F238E27FC236}">
                <a16:creationId xmlns:a16="http://schemas.microsoft.com/office/drawing/2014/main" id="{D1E94F6B-5D16-1E4D-AE29-D37022B41F3E}"/>
              </a:ext>
            </a:extLst>
          </p:cNvPr>
          <p:cNvSpPr txBox="1">
            <a:spLocks/>
          </p:cNvSpPr>
          <p:nvPr/>
        </p:nvSpPr>
        <p:spPr>
          <a:xfrm>
            <a:off x="3384396" y="1881174"/>
            <a:ext cx="1025790" cy="103041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l" defTabSz="815727">
              <a:lnSpc>
                <a:spcPts val="1125"/>
              </a:lnSpc>
              <a:buFont typeface="Arial" panose="020B0604020202020204" pitchFamily="34" charset="0"/>
              <a:buChar char="•"/>
            </a:pPr>
            <a:r>
              <a:rPr lang="en-US" sz="750" b="1" dirty="0">
                <a:solidFill>
                  <a:srgbClr val="4472C4">
                    <a:lumMod val="50000"/>
                  </a:srgbClr>
                </a:solidFill>
                <a:latin typeface="Lato Light"/>
                <a:ea typeface="Lato Light"/>
              </a:rPr>
              <a:t>Endorsement of regional work plan (2010-2015)</a:t>
            </a:r>
            <a:endParaRPr lang="en-US" sz="1800" dirty="0">
              <a:solidFill>
                <a:srgbClr val="4472C4">
                  <a:lumMod val="50000"/>
                </a:srgbClr>
              </a:solidFill>
              <a:latin typeface="Lato Light"/>
              <a:ea typeface="Lato Light"/>
            </a:endParaRPr>
          </a:p>
          <a:p>
            <a:pPr marL="128588" indent="-128588" algn="l" defTabSz="815727">
              <a:lnSpc>
                <a:spcPts val="1125"/>
              </a:lnSpc>
              <a:buFont typeface="Arial" panose="020B0604020202020204" pitchFamily="34" charset="0"/>
              <a:buChar char="•"/>
            </a:pPr>
            <a:r>
              <a:rPr lang="en-US" sz="750" b="1" dirty="0">
                <a:solidFill>
                  <a:srgbClr val="4472C4">
                    <a:lumMod val="50000"/>
                  </a:srgbClr>
                </a:solidFill>
                <a:latin typeface="Lato Light"/>
                <a:ea typeface="Lato Light"/>
              </a:rPr>
              <a:t>Recommendation for CRVS system  assessments  </a:t>
            </a:r>
            <a:endParaRPr lang="en-US" sz="750" b="1" dirty="0">
              <a:solidFill>
                <a:srgbClr val="4472C4">
                  <a:lumMod val="50000"/>
                </a:srgbClr>
              </a:solidFill>
              <a:latin typeface="Lato Light" panose="020F0502020204030203" pitchFamily="34" charset="0"/>
              <a:ea typeface="Lato Light" panose="020F0502020204030203" pitchFamily="34" charset="0"/>
            </a:endParaRPr>
          </a:p>
        </p:txBody>
      </p:sp>
      <p:sp>
        <p:nvSpPr>
          <p:cNvPr id="90" name="Subtitle 2">
            <a:extLst>
              <a:ext uri="{FF2B5EF4-FFF2-40B4-BE49-F238E27FC236}">
                <a16:creationId xmlns:a16="http://schemas.microsoft.com/office/drawing/2014/main" id="{4B457451-7A9A-DC4A-9594-F516BF20E90D}"/>
              </a:ext>
            </a:extLst>
          </p:cNvPr>
          <p:cNvSpPr txBox="1">
            <a:spLocks/>
          </p:cNvSpPr>
          <p:nvPr/>
        </p:nvSpPr>
        <p:spPr>
          <a:xfrm>
            <a:off x="4609303" y="1913182"/>
            <a:ext cx="1122212" cy="105349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defTabSz="815727">
              <a:lnSpc>
                <a:spcPts val="1125"/>
              </a:lnSpc>
            </a:pPr>
            <a:endParaRPr lang="en-US" sz="750" b="1">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endParaRP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a:ea typeface="Lato Light"/>
                <a:cs typeface="Mukta ExtraLight" panose="020B0000000000000000" pitchFamily="34" charset="77"/>
              </a:rPr>
              <a:t>Recognition of end of 2010-2015 work plan and progress thereof</a:t>
            </a: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a:ea typeface="Lato Light"/>
                <a:cs typeface="Mukta ExtraLight" panose="020B0000000000000000" pitchFamily="34" charset="77"/>
              </a:rPr>
              <a:t>Launch of Africa CRVS decade (2015-2024) and day </a:t>
            </a:r>
            <a:endPar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91" name="Subtitle 2">
            <a:extLst>
              <a:ext uri="{FF2B5EF4-FFF2-40B4-BE49-F238E27FC236}">
                <a16:creationId xmlns:a16="http://schemas.microsoft.com/office/drawing/2014/main" id="{9FCD5BD6-7ACE-B44F-9F60-C2E2E5B99ED3}"/>
              </a:ext>
            </a:extLst>
          </p:cNvPr>
          <p:cNvSpPr txBox="1">
            <a:spLocks/>
          </p:cNvSpPr>
          <p:nvPr/>
        </p:nvSpPr>
        <p:spPr>
          <a:xfrm>
            <a:off x="5833793" y="2254966"/>
            <a:ext cx="1025790" cy="44307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CRVS assessments and development of action plans</a:t>
            </a:r>
          </a:p>
        </p:txBody>
      </p:sp>
      <p:sp>
        <p:nvSpPr>
          <p:cNvPr id="92" name="Subtitle 2">
            <a:extLst>
              <a:ext uri="{FF2B5EF4-FFF2-40B4-BE49-F238E27FC236}">
                <a16:creationId xmlns:a16="http://schemas.microsoft.com/office/drawing/2014/main" id="{CE091268-3170-5E48-9522-FFB84D96F6EC}"/>
              </a:ext>
            </a:extLst>
          </p:cNvPr>
          <p:cNvSpPr txBox="1">
            <a:spLocks/>
          </p:cNvSpPr>
          <p:nvPr/>
        </p:nvSpPr>
        <p:spPr>
          <a:xfrm>
            <a:off x="7058283" y="2090819"/>
            <a:ext cx="1025790" cy="771365"/>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EGM of CRVS focal points </a:t>
            </a: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Celebration of 1</a:t>
            </a:r>
            <a:r>
              <a:rPr lang="en-US" sz="750" b="1" baseline="30000"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st</a:t>
            </a: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 Africa CRVS day</a:t>
            </a:r>
          </a:p>
          <a:p>
            <a:pPr marL="128588" indent="-128588" defTabSz="815727">
              <a:lnSpc>
                <a:spcPts val="1125"/>
              </a:lnSpc>
              <a:buFont typeface="Arial" panose="020B0604020202020204" pitchFamily="34" charset="0"/>
              <a:buChar char="•"/>
            </a:pP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94" name="Subtitle 2">
            <a:extLst>
              <a:ext uri="{FF2B5EF4-FFF2-40B4-BE49-F238E27FC236}">
                <a16:creationId xmlns:a16="http://schemas.microsoft.com/office/drawing/2014/main" id="{BC096F43-EEF9-E441-BD81-40BE86CDBF16}"/>
              </a:ext>
            </a:extLst>
          </p:cNvPr>
          <p:cNvSpPr txBox="1">
            <a:spLocks/>
          </p:cNvSpPr>
          <p:nvPr/>
        </p:nvSpPr>
        <p:spPr>
          <a:xfrm>
            <a:off x="8906626" y="4324194"/>
            <a:ext cx="1025790" cy="1335622"/>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a:ea typeface="Lato Light"/>
              </a:rPr>
              <a:t>CRVS mentorship programme covering selected countries </a:t>
            </a:r>
            <a:r>
              <a:rPr lang="en-US" sz="750" dirty="0">
                <a:solidFill>
                  <a:prstClr val="black"/>
                </a:solidFill>
                <a:latin typeface="Lato Light"/>
                <a:ea typeface="Lato Light"/>
                <a:cs typeface="Mukta ExtraLight" panose="020B0000000000000000" pitchFamily="34" charset="77"/>
              </a:rPr>
              <a:t>.</a:t>
            </a: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a:ea typeface="Lato Light"/>
                <a:cs typeface="Mukta ExtraLight" panose="020B0000000000000000" pitchFamily="34" charset="77"/>
              </a:rPr>
              <a:t>Guidance on management of Covid-19</a:t>
            </a: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a:ea typeface="Lato Light"/>
                <a:cs typeface="Mukta ExtraLight" panose="020B0000000000000000" pitchFamily="34" charset="77"/>
              </a:rPr>
              <a:t>COM6 Experts Segment</a:t>
            </a:r>
            <a:endPar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95" name="Subtitle 2">
            <a:extLst>
              <a:ext uri="{FF2B5EF4-FFF2-40B4-BE49-F238E27FC236}">
                <a16:creationId xmlns:a16="http://schemas.microsoft.com/office/drawing/2014/main" id="{89498CD5-4D49-9344-B464-A543149EE7FE}"/>
              </a:ext>
            </a:extLst>
          </p:cNvPr>
          <p:cNvSpPr txBox="1">
            <a:spLocks/>
          </p:cNvSpPr>
          <p:nvPr/>
        </p:nvSpPr>
        <p:spPr>
          <a:xfrm>
            <a:off x="7663682" y="4432928"/>
            <a:ext cx="1025790" cy="1358705"/>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defTabSz="815727">
              <a:lnSpc>
                <a:spcPts val="1125"/>
              </a:lnSpc>
            </a:pPr>
            <a:endPar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endParaRP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Initiative to formalize committee of registrar generals</a:t>
            </a: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a:ea typeface="Lato Light"/>
                <a:cs typeface="Mukta ExtraLight" panose="020B0000000000000000" pitchFamily="34" charset="77"/>
              </a:rPr>
              <a:t>Launch of UN legal identity agenda</a:t>
            </a: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Declaration on need  for  integrated CRVS -ID systems </a:t>
            </a:r>
          </a:p>
        </p:txBody>
      </p:sp>
      <p:sp>
        <p:nvSpPr>
          <p:cNvPr id="96" name="Subtitle 2">
            <a:extLst>
              <a:ext uri="{FF2B5EF4-FFF2-40B4-BE49-F238E27FC236}">
                <a16:creationId xmlns:a16="http://schemas.microsoft.com/office/drawing/2014/main" id="{7B8C8261-AE45-2743-8D1D-F3CDE0B7D635}"/>
              </a:ext>
            </a:extLst>
          </p:cNvPr>
          <p:cNvSpPr txBox="1">
            <a:spLocks/>
          </p:cNvSpPr>
          <p:nvPr/>
        </p:nvSpPr>
        <p:spPr>
          <a:xfrm>
            <a:off x="6447961" y="4443465"/>
            <a:ext cx="1025790" cy="1171475"/>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a:ea typeface="Lato Light"/>
                <a:cs typeface="Mukta ExtraLight" panose="020B0000000000000000" pitchFamily="34" charset="77"/>
              </a:rPr>
              <a:t>Review and endorsement of the new APAI-CRVS strategic and work plan (2017-2021)</a:t>
            </a:r>
            <a:endParaRPr lang="en-US" sz="1800" dirty="0">
              <a:solidFill>
                <a:srgbClr val="4472C4">
                  <a:lumMod val="50000"/>
                </a:srgbClr>
              </a:solidFill>
              <a:latin typeface="Lato Light"/>
              <a:ea typeface="Lato Light"/>
            </a:endParaRP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a:ea typeface="Lato Light"/>
                <a:cs typeface="Mukta ExtraLight" panose="020B0000000000000000" pitchFamily="34" charset="77"/>
              </a:rPr>
              <a:t>Launch of CRVS regional monitoring form</a:t>
            </a:r>
          </a:p>
        </p:txBody>
      </p:sp>
      <p:sp>
        <p:nvSpPr>
          <p:cNvPr id="97" name="Subtitle 2">
            <a:extLst>
              <a:ext uri="{FF2B5EF4-FFF2-40B4-BE49-F238E27FC236}">
                <a16:creationId xmlns:a16="http://schemas.microsoft.com/office/drawing/2014/main" id="{F4DBE950-8C3F-2342-B4C9-FCD007BEAEEB}"/>
              </a:ext>
            </a:extLst>
          </p:cNvPr>
          <p:cNvSpPr txBox="1">
            <a:spLocks/>
          </p:cNvSpPr>
          <p:nvPr/>
        </p:nvSpPr>
        <p:spPr>
          <a:xfrm>
            <a:off x="5205017" y="4505660"/>
            <a:ext cx="1025790" cy="1335622"/>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a:ea typeface="Lato Light"/>
                <a:cs typeface="Mukta ExtraLight" panose="020B0000000000000000" pitchFamily="34" charset="77"/>
              </a:rPr>
              <a:t>Launch of the post 2015 agenda and specific goals on CRVS</a:t>
            </a:r>
            <a:endParaRPr lang="en-US" sz="1800" dirty="0">
              <a:solidFill>
                <a:srgbClr val="4472C4">
                  <a:lumMod val="50000"/>
                </a:srgbClr>
              </a:solidFill>
              <a:latin typeface="Lato Light"/>
              <a:ea typeface="Lato Light"/>
            </a:endParaRP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a:ea typeface="Lato Light"/>
                <a:cs typeface="Mukta ExtraLight" panose="020B0000000000000000" pitchFamily="34" charset="77"/>
              </a:rPr>
              <a:t>Africa mortality statistics strategy </a:t>
            </a:r>
            <a:endPar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endParaRP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CRVS assessments and development of action plans</a:t>
            </a:r>
          </a:p>
        </p:txBody>
      </p:sp>
      <p:sp>
        <p:nvSpPr>
          <p:cNvPr id="98" name="Subtitle 2">
            <a:extLst>
              <a:ext uri="{FF2B5EF4-FFF2-40B4-BE49-F238E27FC236}">
                <a16:creationId xmlns:a16="http://schemas.microsoft.com/office/drawing/2014/main" id="{5DC4D5F9-76CC-2C4C-AF32-FD9D9127AA4E}"/>
              </a:ext>
            </a:extLst>
          </p:cNvPr>
          <p:cNvSpPr txBox="1">
            <a:spLocks/>
          </p:cNvSpPr>
          <p:nvPr/>
        </p:nvSpPr>
        <p:spPr>
          <a:xfrm>
            <a:off x="3937849" y="4434119"/>
            <a:ext cx="1120085" cy="1335622"/>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a:ea typeface="Lato Light"/>
              </a:rPr>
              <a:t>Training of a pool of experts to support CRVS system assessments </a:t>
            </a:r>
            <a:endParaRPr lang="en-US" sz="750" b="1" dirty="0">
              <a:solidFill>
                <a:srgbClr val="4472C4">
                  <a:lumMod val="50000"/>
                </a:srgbClr>
              </a:solidFill>
              <a:latin typeface="Lato Light" panose="020F0502020204030203" pitchFamily="34" charset="0"/>
              <a:ea typeface="Lato Light" panose="020F0502020204030203" pitchFamily="34" charset="0"/>
            </a:endParaRP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a:ea typeface="Lato Light"/>
              </a:rPr>
              <a:t>Support to countries to conduct assessments and develop action plans.</a:t>
            </a:r>
          </a:p>
          <a:p>
            <a:pPr algn="just" defTabSz="815727">
              <a:lnSpc>
                <a:spcPts val="1125"/>
              </a:lnSpc>
            </a:pPr>
            <a:endParaRPr lang="en-US" sz="750" b="1" dirty="0">
              <a:solidFill>
                <a:srgbClr val="4472C4">
                  <a:lumMod val="50000"/>
                </a:srgbClr>
              </a:solidFill>
              <a:latin typeface="Lato Light" panose="020F0502020204030203" pitchFamily="34" charset="0"/>
              <a:ea typeface="Lato Light" panose="020F0502020204030203" pitchFamily="34" charset="0"/>
            </a:endParaRPr>
          </a:p>
        </p:txBody>
      </p:sp>
      <p:sp>
        <p:nvSpPr>
          <p:cNvPr id="99" name="Subtitle 2">
            <a:extLst>
              <a:ext uri="{FF2B5EF4-FFF2-40B4-BE49-F238E27FC236}">
                <a16:creationId xmlns:a16="http://schemas.microsoft.com/office/drawing/2014/main" id="{A03B0CE4-4EB9-2C41-A32E-272C1B814F78}"/>
              </a:ext>
            </a:extLst>
          </p:cNvPr>
          <p:cNvSpPr txBox="1">
            <a:spLocks/>
          </p:cNvSpPr>
          <p:nvPr/>
        </p:nvSpPr>
        <p:spPr>
          <a:xfrm>
            <a:off x="2770166" y="4562450"/>
            <a:ext cx="1028193" cy="1076577"/>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Establishment of CRVS secretariat</a:t>
            </a: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Establishment of CRVS core group</a:t>
            </a: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APAI-CRVS work plan developed</a:t>
            </a:r>
          </a:p>
          <a:p>
            <a:pPr marL="128588" indent="-128588" algn="just" defTabSz="815727">
              <a:lnSpc>
                <a:spcPts val="1125"/>
              </a:lnSpc>
              <a:buFont typeface="Arial" panose="020B0604020202020204" pitchFamily="34" charset="0"/>
              <a:buChar char="•"/>
            </a:pPr>
            <a:endParaRPr lang="en-US" sz="750" b="1" dirty="0">
              <a:solidFill>
                <a:srgbClr val="4472C4">
                  <a:lumMod val="50000"/>
                </a:srgbClr>
              </a:solidFill>
              <a:latin typeface="Lato Light"/>
              <a:ea typeface="Lato Light"/>
              <a:cs typeface="Mukta ExtraLight" panose="020B0000000000000000" pitchFamily="34" charset="77"/>
            </a:endParaRPr>
          </a:p>
        </p:txBody>
      </p:sp>
      <p:sp>
        <p:nvSpPr>
          <p:cNvPr id="88" name="Subtitle 2">
            <a:extLst>
              <a:ext uri="{FF2B5EF4-FFF2-40B4-BE49-F238E27FC236}">
                <a16:creationId xmlns:a16="http://schemas.microsoft.com/office/drawing/2014/main" id="{B445A878-0BA2-477B-A181-28B9340B60C3}"/>
              </a:ext>
            </a:extLst>
          </p:cNvPr>
          <p:cNvSpPr txBox="1">
            <a:spLocks/>
          </p:cNvSpPr>
          <p:nvPr/>
        </p:nvSpPr>
        <p:spPr>
          <a:xfrm>
            <a:off x="8204842" y="1796944"/>
            <a:ext cx="1230706" cy="1663917"/>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Series of webinars on management of  CRVS systems during the pandemic</a:t>
            </a: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Introduction of the CRVS improvement framework </a:t>
            </a: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3</a:t>
            </a:r>
            <a:r>
              <a:rPr lang="en-US" sz="750" b="1" baseline="30000"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rd</a:t>
            </a: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 CRVS day celebrations</a:t>
            </a:r>
          </a:p>
          <a:p>
            <a:pPr marL="128588" indent="-128588" algn="just" defTabSz="815727">
              <a:lnSpc>
                <a:spcPts val="1125"/>
              </a:lnSpc>
              <a:buFont typeface="Arial" panose="020B0604020202020204" pitchFamily="34" charset="0"/>
              <a:buChar char="•"/>
            </a:pP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Meeting of Permanent Secretaries </a:t>
            </a:r>
          </a:p>
          <a:p>
            <a:pPr marL="128588" indent="-128588" algn="just" defTabSz="815727">
              <a:lnSpc>
                <a:spcPts val="1125"/>
              </a:lnSpc>
              <a:buFont typeface="Arial" panose="020B0604020202020204" pitchFamily="34" charset="0"/>
              <a:buChar char="•"/>
            </a:pPr>
            <a:endPar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89" name="Oval 88">
            <a:extLst>
              <a:ext uri="{FF2B5EF4-FFF2-40B4-BE49-F238E27FC236}">
                <a16:creationId xmlns:a16="http://schemas.microsoft.com/office/drawing/2014/main" id="{A408D90B-9894-4783-B539-BC5C258E0421}"/>
              </a:ext>
            </a:extLst>
          </p:cNvPr>
          <p:cNvSpPr/>
          <p:nvPr/>
        </p:nvSpPr>
        <p:spPr>
          <a:xfrm>
            <a:off x="9769224" y="3493762"/>
            <a:ext cx="676138" cy="5095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Poppins Black" panose="020B0502040204020203" pitchFamily="2" charset="0"/>
                <a:cs typeface="Poppins Black" panose="020B0502040204020203" pitchFamily="2" charset="0"/>
              </a:rPr>
              <a:t>2022</a:t>
            </a:r>
          </a:p>
        </p:txBody>
      </p:sp>
      <p:cxnSp>
        <p:nvCxnSpPr>
          <p:cNvPr id="100" name="Straight Connector 99">
            <a:extLst>
              <a:ext uri="{FF2B5EF4-FFF2-40B4-BE49-F238E27FC236}">
                <a16:creationId xmlns:a16="http://schemas.microsoft.com/office/drawing/2014/main" id="{8C18BEDA-EEFA-4B6F-B68B-A95A0801D2D7}"/>
              </a:ext>
            </a:extLst>
          </p:cNvPr>
          <p:cNvCxnSpPr>
            <a:cxnSpLocks/>
          </p:cNvCxnSpPr>
          <p:nvPr/>
        </p:nvCxnSpPr>
        <p:spPr>
          <a:xfrm>
            <a:off x="10091189" y="3213735"/>
            <a:ext cx="0" cy="28433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9DB7BF15-6A94-4192-8EF8-5E02E85CD104}"/>
              </a:ext>
            </a:extLst>
          </p:cNvPr>
          <p:cNvSpPr/>
          <p:nvPr/>
        </p:nvSpPr>
        <p:spPr>
          <a:xfrm>
            <a:off x="9583178" y="1742145"/>
            <a:ext cx="1052223"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102" name="Subtitle 2">
            <a:extLst>
              <a:ext uri="{FF2B5EF4-FFF2-40B4-BE49-F238E27FC236}">
                <a16:creationId xmlns:a16="http://schemas.microsoft.com/office/drawing/2014/main" id="{79751290-D179-4E3E-9726-ACF09C065565}"/>
              </a:ext>
            </a:extLst>
          </p:cNvPr>
          <p:cNvSpPr txBox="1">
            <a:spLocks/>
          </p:cNvSpPr>
          <p:nvPr/>
        </p:nvSpPr>
        <p:spPr>
          <a:xfrm>
            <a:off x="9446881" y="2245376"/>
            <a:ext cx="1025790" cy="302006"/>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l" defTabSz="815727">
              <a:lnSpc>
                <a:spcPts val="1125"/>
              </a:lnSpc>
              <a:buFont typeface="Arial" panose="020B0604020202020204" pitchFamily="34" charset="0"/>
              <a:buChar char="•"/>
            </a:pPr>
            <a:r>
              <a:rPr lang="en-US" sz="750" b="1" dirty="0">
                <a:solidFill>
                  <a:srgbClr val="4472C4">
                    <a:lumMod val="50000"/>
                  </a:srgbClr>
                </a:solidFill>
                <a:latin typeface="Lato Light" panose="020F0502020204030203" pitchFamily="34" charset="0"/>
                <a:ea typeface="Lato Light" panose="020F0502020204030203" pitchFamily="34" charset="0"/>
                <a:cs typeface="Mukta ExtraLight" panose="020B0000000000000000" pitchFamily="34" charset="77"/>
              </a:rPr>
              <a:t>COM6 Experts segment</a:t>
            </a:r>
          </a:p>
        </p:txBody>
      </p:sp>
      <p:sp>
        <p:nvSpPr>
          <p:cNvPr id="93" name="Rectangle 92">
            <a:extLst>
              <a:ext uri="{FF2B5EF4-FFF2-40B4-BE49-F238E27FC236}">
                <a16:creationId xmlns:a16="http://schemas.microsoft.com/office/drawing/2014/main" id="{3BCC4BFD-3608-4281-B5A5-5F51A5C39108}"/>
              </a:ext>
            </a:extLst>
          </p:cNvPr>
          <p:cNvSpPr/>
          <p:nvPr/>
        </p:nvSpPr>
        <p:spPr>
          <a:xfrm>
            <a:off x="10236478" y="4267427"/>
            <a:ext cx="1120265"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675" b="1" dirty="0">
                <a:solidFill>
                  <a:schemeClr val="tx1"/>
                </a:solidFill>
                <a:latin typeface="Lato Light" panose="020F0502020204030203" pitchFamily="34" charset="0"/>
              </a:rPr>
              <a:t>New Strategic Plan</a:t>
            </a:r>
          </a:p>
          <a:p>
            <a:pPr algn="ctr" defTabSz="685800"/>
            <a:r>
              <a:rPr lang="en-US" sz="675" b="1" dirty="0">
                <a:solidFill>
                  <a:schemeClr val="tx1"/>
                </a:solidFill>
                <a:latin typeface="Lato Light" panose="020F0502020204030203" pitchFamily="34" charset="0"/>
              </a:rPr>
              <a:t>2023 -2028</a:t>
            </a:r>
          </a:p>
          <a:p>
            <a:pPr algn="ctr" defTabSz="685800"/>
            <a:r>
              <a:rPr lang="en-US" sz="675" b="1" dirty="0">
                <a:solidFill>
                  <a:schemeClr val="tx1"/>
                </a:solidFill>
                <a:latin typeface="Lato Light" panose="020F0502020204030203" pitchFamily="34" charset="0"/>
              </a:rPr>
              <a:t>    Integration</a:t>
            </a:r>
          </a:p>
          <a:p>
            <a:pPr algn="ctr" defTabSz="685800"/>
            <a:r>
              <a:rPr lang="en-US" sz="675" b="1" dirty="0">
                <a:solidFill>
                  <a:schemeClr val="tx1"/>
                </a:solidFill>
                <a:latin typeface="Lato Light" panose="020F0502020204030203" pitchFamily="34" charset="0"/>
              </a:rPr>
              <a:t>Digitization</a:t>
            </a:r>
          </a:p>
          <a:p>
            <a:pPr algn="ctr" defTabSz="685800"/>
            <a:r>
              <a:rPr lang="en-US" sz="675" b="1" dirty="0">
                <a:solidFill>
                  <a:schemeClr val="tx1"/>
                </a:solidFill>
                <a:latin typeface="Lato Light" panose="020F0502020204030203" pitchFamily="34" charset="0"/>
              </a:rPr>
              <a:t>Decentralization                    </a:t>
            </a:r>
          </a:p>
        </p:txBody>
      </p:sp>
      <p:sp>
        <p:nvSpPr>
          <p:cNvPr id="103" name="Oval 102">
            <a:extLst>
              <a:ext uri="{FF2B5EF4-FFF2-40B4-BE49-F238E27FC236}">
                <a16:creationId xmlns:a16="http://schemas.microsoft.com/office/drawing/2014/main" id="{09CBEC2A-8290-425F-93C7-051508CDBC1A}"/>
              </a:ext>
            </a:extLst>
          </p:cNvPr>
          <p:cNvSpPr/>
          <p:nvPr/>
        </p:nvSpPr>
        <p:spPr>
          <a:xfrm>
            <a:off x="10479628" y="3460861"/>
            <a:ext cx="684507" cy="5095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Poppins Black" panose="020B0502040204020203" pitchFamily="2" charset="0"/>
                <a:cs typeface="Poppins Black" panose="020B0502040204020203" pitchFamily="2" charset="0"/>
              </a:rPr>
              <a:t>2023</a:t>
            </a:r>
          </a:p>
        </p:txBody>
      </p:sp>
      <p:sp>
        <p:nvSpPr>
          <p:cNvPr id="105" name="Oval 104">
            <a:extLst>
              <a:ext uri="{FF2B5EF4-FFF2-40B4-BE49-F238E27FC236}">
                <a16:creationId xmlns:a16="http://schemas.microsoft.com/office/drawing/2014/main" id="{1F9ABEC7-7553-481C-B02E-BEDDE72BD41F}"/>
              </a:ext>
            </a:extLst>
          </p:cNvPr>
          <p:cNvSpPr/>
          <p:nvPr/>
        </p:nvSpPr>
        <p:spPr>
          <a:xfrm>
            <a:off x="11214504" y="3460861"/>
            <a:ext cx="676138" cy="5095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Poppins Black" panose="020B0502040204020203" pitchFamily="2" charset="0"/>
                <a:cs typeface="Poppins Black" panose="020B0502040204020203" pitchFamily="2" charset="0"/>
              </a:rPr>
              <a:t>2024</a:t>
            </a:r>
          </a:p>
        </p:txBody>
      </p:sp>
      <p:sp>
        <p:nvSpPr>
          <p:cNvPr id="106" name="Rectangle 105">
            <a:extLst>
              <a:ext uri="{FF2B5EF4-FFF2-40B4-BE49-F238E27FC236}">
                <a16:creationId xmlns:a16="http://schemas.microsoft.com/office/drawing/2014/main" id="{FF12AFF1-B5A8-4C44-A475-9F33E1A52FAC}"/>
              </a:ext>
            </a:extLst>
          </p:cNvPr>
          <p:cNvSpPr/>
          <p:nvPr/>
        </p:nvSpPr>
        <p:spPr>
          <a:xfrm>
            <a:off x="11001407" y="1816418"/>
            <a:ext cx="1052222"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675" b="1" dirty="0">
                <a:solidFill>
                  <a:schemeClr val="tx1"/>
                </a:solidFill>
                <a:latin typeface="Lato Light" panose="020F0502020204030203" pitchFamily="34" charset="0"/>
              </a:rPr>
              <a:t>New Initiatives –Evidence Based Interventions                      </a:t>
            </a:r>
          </a:p>
        </p:txBody>
      </p:sp>
      <p:sp>
        <p:nvSpPr>
          <p:cNvPr id="104" name="Rectangle 103">
            <a:extLst>
              <a:ext uri="{FF2B5EF4-FFF2-40B4-BE49-F238E27FC236}">
                <a16:creationId xmlns:a16="http://schemas.microsoft.com/office/drawing/2014/main" id="{66148709-B17F-4629-BB61-EC05A4CA6D2D}"/>
              </a:ext>
            </a:extLst>
          </p:cNvPr>
          <p:cNvSpPr/>
          <p:nvPr/>
        </p:nvSpPr>
        <p:spPr>
          <a:xfrm>
            <a:off x="9510859" y="3136981"/>
            <a:ext cx="1146558" cy="514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sp>
        <p:nvSpPr>
          <p:cNvPr id="107" name="Rectangle 106">
            <a:extLst>
              <a:ext uri="{FF2B5EF4-FFF2-40B4-BE49-F238E27FC236}">
                <a16:creationId xmlns:a16="http://schemas.microsoft.com/office/drawing/2014/main" id="{DE8859E9-6A9C-4190-BF9C-5B5E0ACDDFD6}"/>
              </a:ext>
            </a:extLst>
          </p:cNvPr>
          <p:cNvSpPr/>
          <p:nvPr/>
        </p:nvSpPr>
        <p:spPr>
          <a:xfrm>
            <a:off x="8904615" y="4266816"/>
            <a:ext cx="114655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cxnSp>
        <p:nvCxnSpPr>
          <p:cNvPr id="108" name="Straight Connector 107">
            <a:extLst>
              <a:ext uri="{FF2B5EF4-FFF2-40B4-BE49-F238E27FC236}">
                <a16:creationId xmlns:a16="http://schemas.microsoft.com/office/drawing/2014/main" id="{C184C611-B631-4BFB-817D-BC669E8D15D7}"/>
              </a:ext>
            </a:extLst>
          </p:cNvPr>
          <p:cNvCxnSpPr/>
          <p:nvPr/>
        </p:nvCxnSpPr>
        <p:spPr>
          <a:xfrm>
            <a:off x="10782280" y="3923594"/>
            <a:ext cx="0" cy="28433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D87AC62C-5283-4564-A51F-35289CFE77BD}"/>
              </a:ext>
            </a:extLst>
          </p:cNvPr>
          <p:cNvSpPr/>
          <p:nvPr/>
        </p:nvSpPr>
        <p:spPr>
          <a:xfrm>
            <a:off x="10979294" y="3185714"/>
            <a:ext cx="1146558" cy="514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Lato Light" panose="020F0502020204030203" pitchFamily="34" charset="0"/>
            </a:endParaRPr>
          </a:p>
        </p:txBody>
      </p:sp>
      <p:cxnSp>
        <p:nvCxnSpPr>
          <p:cNvPr id="110" name="Straight Connector 109">
            <a:extLst>
              <a:ext uri="{FF2B5EF4-FFF2-40B4-BE49-F238E27FC236}">
                <a16:creationId xmlns:a16="http://schemas.microsoft.com/office/drawing/2014/main" id="{8CF62075-2717-4B61-9F7D-C2E91C979050}"/>
              </a:ext>
            </a:extLst>
          </p:cNvPr>
          <p:cNvCxnSpPr>
            <a:cxnSpLocks/>
          </p:cNvCxnSpPr>
          <p:nvPr/>
        </p:nvCxnSpPr>
        <p:spPr>
          <a:xfrm>
            <a:off x="11502373" y="3237149"/>
            <a:ext cx="0" cy="28433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id="{21DF7714-9B05-B046-8474-0D50779CA220}"/>
              </a:ext>
            </a:extLst>
          </p:cNvPr>
          <p:cNvSpPr>
            <a:spLocks noGrp="1" noChangeArrowheads="1"/>
          </p:cNvSpPr>
          <p:nvPr>
            <p:ph type="title"/>
          </p:nvPr>
        </p:nvSpPr>
        <p:spPr>
          <a:xfrm>
            <a:off x="131546" y="304800"/>
            <a:ext cx="12156707" cy="1250950"/>
          </a:xfrm>
        </p:spPr>
        <p:txBody>
          <a:bodyPr>
            <a:normAutofit/>
          </a:bodyPr>
          <a:lstStyle/>
          <a:p>
            <a:r>
              <a:rPr lang="en-US" altLang="en-US" b="1" dirty="0"/>
              <a:t>African CRVS Systems vs The Principles           </a:t>
            </a:r>
            <a:endParaRPr lang="en-GB" altLang="en-US" b="1" dirty="0"/>
          </a:p>
        </p:txBody>
      </p:sp>
      <p:sp>
        <p:nvSpPr>
          <p:cNvPr id="5" name="Rectangle 11">
            <a:extLst>
              <a:ext uri="{FF2B5EF4-FFF2-40B4-BE49-F238E27FC236}">
                <a16:creationId xmlns:a16="http://schemas.microsoft.com/office/drawing/2014/main" id="{6177A1E1-D0CE-0B45-ACBE-A22E2D85A744}"/>
              </a:ext>
            </a:extLst>
          </p:cNvPr>
          <p:cNvSpPr txBox="1">
            <a:spLocks noChangeArrowheads="1"/>
          </p:cNvSpPr>
          <p:nvPr/>
        </p:nvSpPr>
        <p:spPr bwMode="auto">
          <a:xfrm>
            <a:off x="0" y="1555750"/>
            <a:ext cx="12192000"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lgn="l" rtl="0" eaLnBrk="0" fontAlgn="base" hangingPunct="0">
              <a:spcBef>
                <a:spcPct val="20000"/>
              </a:spcBef>
              <a:spcAft>
                <a:spcPct val="0"/>
              </a:spcAft>
              <a:buClr>
                <a:schemeClr val="accent2"/>
              </a:buClr>
              <a:buFont typeface="Wingdings" pitchFamily="2" charset="2"/>
              <a:buChar char="o"/>
              <a:defRPr sz="24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j-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j-lt"/>
              </a:defRPr>
            </a:lvl5pPr>
            <a:lvl6pPr marL="25511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j-lt"/>
              </a:defRPr>
            </a:lvl6pPr>
            <a:lvl7pPr marL="30083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j-lt"/>
              </a:defRPr>
            </a:lvl7pPr>
            <a:lvl8pPr marL="34655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j-lt"/>
              </a:defRPr>
            </a:lvl8pPr>
            <a:lvl9pPr marL="39227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j-lt"/>
              </a:defRPr>
            </a:lvl9pPr>
          </a:lstStyle>
          <a:p>
            <a:pPr indent="-436563">
              <a:buClr>
                <a:srgbClr val="C00000"/>
              </a:buClr>
              <a:buFont typeface="Wingdings" pitchFamily="2" charset="2"/>
              <a:buChar char="q"/>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Fulfilling the Definition</a:t>
            </a:r>
          </a:p>
          <a:p>
            <a:pPr marL="1693863" marR="0" lvl="3" indent="-387350" algn="l" defTabSz="914400" rtl="0" eaLnBrk="0" fontAlgn="base" latinLnBrk="0" hangingPunct="0">
              <a:lnSpc>
                <a:spcPct val="100000"/>
              </a:lnSpc>
              <a:spcBef>
                <a:spcPct val="20000"/>
              </a:spcBef>
              <a:spcAft>
                <a:spcPct val="0"/>
              </a:spcAft>
              <a:buClr>
                <a:srgbClr val="C00000"/>
              </a:buClr>
              <a:buSzTx/>
              <a:buFont typeface="Wingdings" pitchFamily="2" charset="2"/>
              <a:buChar char="q"/>
              <a:tabLst/>
              <a:defRPr/>
            </a:pP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mn-cs"/>
              </a:rPr>
              <a:t>Continuous – Yes, available on demand</a:t>
            </a:r>
          </a:p>
          <a:p>
            <a:pPr marL="1693863" marR="0" lvl="3" indent="-387350" algn="l" defTabSz="914400" rtl="0" eaLnBrk="0" fontAlgn="base" latinLnBrk="0" hangingPunct="0">
              <a:lnSpc>
                <a:spcPct val="100000"/>
              </a:lnSpc>
              <a:spcBef>
                <a:spcPct val="20000"/>
              </a:spcBef>
              <a:spcAft>
                <a:spcPct val="0"/>
              </a:spcAft>
              <a:buClr>
                <a:srgbClr val="C00000"/>
              </a:buClr>
              <a:buSzTx/>
              <a:buFont typeface="Wingdings" pitchFamily="2" charset="2"/>
              <a:buChar char="q"/>
              <a:tabLst/>
              <a:defRPr/>
            </a:pP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mn-cs"/>
              </a:rPr>
              <a:t>Permanent – Stationary and Mobile facilities established but mostly reactive and passive </a:t>
            </a:r>
          </a:p>
          <a:p>
            <a:pPr marL="1693863" marR="0" lvl="3" indent="-387350" algn="l" defTabSz="914400" rtl="0" eaLnBrk="0" fontAlgn="base" latinLnBrk="0" hangingPunct="0">
              <a:lnSpc>
                <a:spcPct val="100000"/>
              </a:lnSpc>
              <a:spcBef>
                <a:spcPct val="20000"/>
              </a:spcBef>
              <a:spcAft>
                <a:spcPct val="0"/>
              </a:spcAft>
              <a:buClr>
                <a:srgbClr val="C00000"/>
              </a:buClr>
              <a:buSzTx/>
              <a:buFont typeface="Wingdings" pitchFamily="2" charset="2"/>
              <a:buChar char="q"/>
              <a:tabLst/>
              <a:defRPr/>
            </a:pP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mn-cs"/>
              </a:rPr>
              <a:t>Compulsory – Laws </a:t>
            </a:r>
            <a:r>
              <a:rPr kumimoji="0" lang="en-US" b="0" i="0" u="none" strike="noStrike" kern="1200" cap="none" spc="0" normalizeH="0" baseline="0" noProof="0">
                <a:ln>
                  <a:noFill/>
                </a:ln>
                <a:solidFill>
                  <a:prstClr val="black"/>
                </a:solidFill>
                <a:effectLst/>
                <a:uLnTx/>
                <a:uFillTx/>
                <a:latin typeface="Calibri Light" panose="020F0302020204030204"/>
                <a:ea typeface="+mn-ea"/>
                <a:cs typeface="+mn-cs"/>
              </a:rPr>
              <a:t>exist but</a:t>
            </a:r>
            <a:r>
              <a:rPr lang="en-US">
                <a:solidFill>
                  <a:prstClr val="black"/>
                </a:solidFill>
                <a:latin typeface="Calibri Light" panose="020F0302020204030204"/>
              </a:rPr>
              <a:t> </a:t>
            </a:r>
            <a:r>
              <a:rPr lang="en-US" dirty="0">
                <a:solidFill>
                  <a:prstClr val="black"/>
                </a:solidFill>
                <a:latin typeface="Calibri Light" panose="020F0302020204030204"/>
              </a:rPr>
              <a:t>lack enforcement</a:t>
            </a:r>
            <a:endParaRPr kumimoji="0" lang="en-US"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1693863" marR="0" lvl="3" indent="-387350" algn="l" defTabSz="914400" rtl="0" eaLnBrk="0" fontAlgn="base" latinLnBrk="0" hangingPunct="0">
              <a:lnSpc>
                <a:spcPct val="100000"/>
              </a:lnSpc>
              <a:spcBef>
                <a:spcPct val="20000"/>
              </a:spcBef>
              <a:spcAft>
                <a:spcPct val="0"/>
              </a:spcAft>
              <a:buClr>
                <a:srgbClr val="C00000"/>
              </a:buClr>
              <a:buSzTx/>
              <a:buFont typeface="Wingdings" pitchFamily="2" charset="2"/>
              <a:buChar char="q"/>
              <a:tabLst/>
              <a:defRPr/>
            </a:pP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mn-cs"/>
              </a:rPr>
              <a:t>Universal – Ranges from very low to universal </a:t>
            </a:r>
          </a:p>
          <a:p>
            <a:pPr marL="908050" marR="0" lvl="1" indent="-436563" algn="l" defTabSz="914400" rtl="0" eaLnBrk="0" fontAlgn="base" latinLnBrk="0" hangingPunct="0">
              <a:lnSpc>
                <a:spcPct val="100000"/>
              </a:lnSpc>
              <a:spcBef>
                <a:spcPct val="20000"/>
              </a:spcBef>
              <a:spcAft>
                <a:spcPct val="0"/>
              </a:spcAft>
              <a:buClr>
                <a:srgbClr val="C00000"/>
              </a:buClr>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Recording of the occurrence and characteristics of vital events pertaining to the population  </a:t>
            </a:r>
          </a:p>
          <a:p>
            <a:pPr marL="908050" marR="0" lvl="1" indent="-436563" algn="l" defTabSz="914400" rtl="0" eaLnBrk="0" fontAlgn="base" latinLnBrk="0" hangingPunct="0">
              <a:lnSpc>
                <a:spcPct val="100000"/>
              </a:lnSpc>
              <a:spcBef>
                <a:spcPct val="20000"/>
              </a:spcBef>
              <a:spcAft>
                <a:spcPct val="0"/>
              </a:spcAft>
              <a:buClr>
                <a:srgbClr val="C00000"/>
              </a:buClr>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provided through law, decree or regulation in accordance with the legal requirements of the country</a:t>
            </a:r>
          </a:p>
          <a:p>
            <a:pPr marL="469900" marR="0" lvl="0" indent="-469900" algn="l" defTabSz="914400" rtl="0" eaLnBrk="0" fontAlgn="base" latinLnBrk="0" hangingPunct="0">
              <a:lnSpc>
                <a:spcPct val="100000"/>
              </a:lnSpc>
              <a:spcBef>
                <a:spcPct val="20000"/>
              </a:spcBef>
              <a:spcAft>
                <a:spcPct val="0"/>
              </a:spcAft>
              <a:buClr>
                <a:srgbClr val="C00000"/>
              </a:buClr>
              <a:buSzTx/>
              <a:buFont typeface="Wingdings" pitchFamily="2" charset="2"/>
              <a:buChar char="q"/>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Primary purpose – establishing documents provided by law – Legal frameworks exist in all African countries although some are outdated based on colonial laws</a:t>
            </a:r>
          </a:p>
          <a:p>
            <a:pPr marL="469900" marR="0" lvl="0" indent="-469900" algn="l" defTabSz="914400" rtl="0" eaLnBrk="0" fontAlgn="base" latinLnBrk="0" hangingPunct="0">
              <a:lnSpc>
                <a:spcPct val="100000"/>
              </a:lnSpc>
              <a:spcBef>
                <a:spcPct val="20000"/>
              </a:spcBef>
              <a:spcAft>
                <a:spcPct val="0"/>
              </a:spcAft>
              <a:buClr>
                <a:srgbClr val="C00000"/>
              </a:buClr>
              <a:buSzTx/>
              <a:buFont typeface="Wingdings" pitchFamily="2" charset="2"/>
              <a:buChar char="q"/>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Secondary purpose – ideal source of vital statistics – Partial  </a:t>
            </a:r>
          </a:p>
          <a:p>
            <a:pPr marL="469900" marR="0" lvl="0" indent="-469900" algn="l" defTabSz="914400" rtl="0" eaLnBrk="0" fontAlgn="base" latinLnBrk="0" hangingPunct="0">
              <a:lnSpc>
                <a:spcPct val="100000"/>
              </a:lnSpc>
              <a:spcBef>
                <a:spcPct val="20000"/>
              </a:spcBef>
              <a:spcAft>
                <a:spcPct val="0"/>
              </a:spcAft>
              <a:buClr>
                <a:srgbClr val="C00000"/>
              </a:buClr>
              <a:buSzTx/>
              <a:buFont typeface="Wingdings" pitchFamily="2" charset="2"/>
              <a:buChar char="q"/>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Foundation of national identity system – Partial since the largest proportion of invisible people is in Africa.</a:t>
            </a:r>
            <a:endPar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908050" marR="0" lvl="1" indent="-436563" algn="l" defTabSz="914400" rtl="0" eaLnBrk="0" fontAlgn="base" latinLnBrk="0" hangingPunct="0">
              <a:lnSpc>
                <a:spcPct val="100000"/>
              </a:lnSpc>
              <a:spcBef>
                <a:spcPct val="20000"/>
              </a:spcBef>
              <a:spcAft>
                <a:spcPct val="0"/>
              </a:spcAft>
              <a:buClr>
                <a:srgbClr val="C00000"/>
              </a:buClr>
              <a:buSzTx/>
              <a:buFont typeface="Wingdings" pitchFamily="2" charset="2"/>
              <a:buChar char="q"/>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150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8537" y="162917"/>
            <a:ext cx="10515600" cy="541546"/>
          </a:xfrm>
          <a:prstGeom prst="roundRect">
            <a:avLst/>
          </a:prstGeom>
          <a:solidFill>
            <a:srgbClr val="1F4E79"/>
          </a:solidFill>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CRVS Activities Led by APAI-CRVS Secretariat</a:t>
            </a:r>
            <a:endParaRPr kumimoji="0" lang="en-GB" sz="1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 name="Circle"/>
          <p:cNvSpPr/>
          <p:nvPr/>
        </p:nvSpPr>
        <p:spPr>
          <a:xfrm flipV="1">
            <a:off x="8044223" y="2850619"/>
            <a:ext cx="188594" cy="172400"/>
          </a:xfrm>
          <a:prstGeom prst="diamond">
            <a:avLst/>
          </a:prstGeom>
          <a:solidFill>
            <a:schemeClr val="accent2"/>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4" name="TextBox 3"/>
          <p:cNvSpPr txBox="1"/>
          <p:nvPr/>
        </p:nvSpPr>
        <p:spPr>
          <a:xfrm>
            <a:off x="8421411" y="2752153"/>
            <a:ext cx="4111780" cy="369332"/>
          </a:xfrm>
          <a:prstGeom prst="rect">
            <a:avLst/>
          </a:prstGeom>
          <a:noFill/>
        </p:spPr>
        <p:txBody>
          <a:bodyPr wrap="square" rtlCol="0" anchor="ctr" anchorCtr="0">
            <a:spAutoFit/>
          </a:bodyPr>
          <a:lstStyle>
            <a:defPPr>
              <a:defRPr lang="en-US"/>
            </a:defPPr>
            <a:lvl1pPr defTabSz="457200">
              <a:defRPr b="1" kern="0">
                <a:solidFill>
                  <a:schemeClr val="tx2"/>
                </a:solidFill>
                <a:latin typeface="Poppins" pitchFamily="2" charset="77"/>
                <a:ea typeface="League Spartan" charset="0"/>
                <a:cs typeface="Poppins" pitchFamily="2" charset="77"/>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4546A"/>
                </a:solidFill>
                <a:effectLst/>
                <a:uLnTx/>
                <a:uFillTx/>
                <a:latin typeface="Poppins" pitchFamily="2" charset="77"/>
                <a:cs typeface="Poppins" pitchFamily="2" charset="77"/>
              </a:rPr>
              <a:t>Mentorship Program</a:t>
            </a:r>
          </a:p>
        </p:txBody>
      </p:sp>
      <p:sp>
        <p:nvSpPr>
          <p:cNvPr id="5" name="Subtitle 2"/>
          <p:cNvSpPr txBox="1">
            <a:spLocks/>
          </p:cNvSpPr>
          <p:nvPr/>
        </p:nvSpPr>
        <p:spPr>
          <a:xfrm>
            <a:off x="8421411" y="3092172"/>
            <a:ext cx="3699399" cy="738664"/>
          </a:xfrm>
          <a:prstGeom prst="rect">
            <a:avLst/>
          </a:prstGeom>
        </p:spPr>
        <p:txBody>
          <a:bodyPr vert="horz" wrap="square" lIns="45720" tIns="22860" rIns="45720" bIns="22860" rtlCol="0">
            <a:spAutoFit/>
          </a:bodyPr>
          <a:lstStyle>
            <a:defPPr>
              <a:defRPr lang="en-US"/>
            </a:defPPr>
            <a:lvl1pPr indent="0" defTabSz="543818">
              <a:lnSpc>
                <a:spcPts val="1750"/>
              </a:lnSpc>
              <a:spcBef>
                <a:spcPct val="20000"/>
              </a:spcBef>
              <a:buFont typeface="Arial"/>
              <a:buNone/>
              <a:defRPr sz="1600">
                <a:solidFill>
                  <a:schemeClr val="tx1">
                    <a:lumMod val="50000"/>
                  </a:schemeClr>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rPr>
              <a:t>Focal persons based in the countries who are fully trained in CRVS process improvement – 13 Countries</a:t>
            </a:r>
          </a:p>
        </p:txBody>
      </p:sp>
      <p:sp>
        <p:nvSpPr>
          <p:cNvPr id="9" name="Circle"/>
          <p:cNvSpPr/>
          <p:nvPr/>
        </p:nvSpPr>
        <p:spPr>
          <a:xfrm flipV="1">
            <a:off x="578277" y="1591661"/>
            <a:ext cx="172399" cy="172399"/>
          </a:xfrm>
          <a:prstGeom prst="diamond">
            <a:avLst/>
          </a:prstGeom>
          <a:solidFill>
            <a:schemeClr val="accent6"/>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10" name="TextBox 9"/>
          <p:cNvSpPr txBox="1"/>
          <p:nvPr/>
        </p:nvSpPr>
        <p:spPr>
          <a:xfrm>
            <a:off x="1031744" y="1408209"/>
            <a:ext cx="3625319" cy="369332"/>
          </a:xfrm>
          <a:prstGeom prst="rect">
            <a:avLst/>
          </a:prstGeom>
          <a:noFill/>
        </p:spPr>
        <p:txBody>
          <a:bodyPr wrap="square" rtlCol="0" anchor="ctr" anchorCtr="0">
            <a:spAutoFit/>
          </a:bodyPr>
          <a:lstStyle>
            <a:defPPr>
              <a:defRPr lang="en-US"/>
            </a:defPPr>
            <a:lvl1pPr defTabSz="457200">
              <a:defRPr b="1" kern="0">
                <a:solidFill>
                  <a:schemeClr val="tx2"/>
                </a:solidFill>
                <a:latin typeface="Poppins" pitchFamily="2" charset="77"/>
                <a:ea typeface="League Spartan" charset="0"/>
                <a:cs typeface="Poppins" pitchFamily="2" charset="77"/>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4546A"/>
                </a:solidFill>
                <a:effectLst/>
                <a:uLnTx/>
                <a:uFillTx/>
                <a:latin typeface="Poppins" pitchFamily="2" charset="77"/>
                <a:cs typeface="Poppins" pitchFamily="2" charset="77"/>
              </a:rPr>
              <a:t>CRVS System Improvement</a:t>
            </a:r>
          </a:p>
        </p:txBody>
      </p:sp>
      <p:sp>
        <p:nvSpPr>
          <p:cNvPr id="11" name="Subtitle 2"/>
          <p:cNvSpPr txBox="1">
            <a:spLocks/>
          </p:cNvSpPr>
          <p:nvPr/>
        </p:nvSpPr>
        <p:spPr>
          <a:xfrm>
            <a:off x="1088462" y="1764060"/>
            <a:ext cx="3699399" cy="787908"/>
          </a:xfrm>
          <a:prstGeom prst="rect">
            <a:avLst/>
          </a:prstGeom>
        </p:spPr>
        <p:txBody>
          <a:bodyPr vert="horz" wrap="square" lIns="45720" tIns="22860" rIns="45720" bIns="22860" rtlCol="0">
            <a:spAutoFit/>
          </a:bodyPr>
          <a:lstStyle>
            <a:defPPr>
              <a:defRPr lang="en-US"/>
            </a:defPPr>
            <a:lvl1pPr indent="0" defTabSz="543818">
              <a:lnSpc>
                <a:spcPts val="1750"/>
              </a:lnSpc>
              <a:spcBef>
                <a:spcPct val="20000"/>
              </a:spcBef>
              <a:buFont typeface="Arial"/>
              <a:buNone/>
              <a:defRPr sz="1600">
                <a:solidFill>
                  <a:schemeClr val="tx1">
                    <a:lumMod val="50000"/>
                  </a:schemeClr>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rPr>
              <a:t>Application of the Business Process Improvement Framework </a:t>
            </a:r>
            <a:endParaRPr lang="en-US" dirty="0">
              <a:solidFill>
                <a:prstClr val="black">
                  <a:lumMod val="50000"/>
                </a:prstClr>
              </a:solidFill>
            </a:endParaRPr>
          </a:p>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rPr>
              <a:t>Training pool of experts on BPI</a:t>
            </a:r>
          </a:p>
        </p:txBody>
      </p:sp>
      <p:sp>
        <p:nvSpPr>
          <p:cNvPr id="18" name="Circle"/>
          <p:cNvSpPr/>
          <p:nvPr/>
        </p:nvSpPr>
        <p:spPr>
          <a:xfrm flipV="1">
            <a:off x="8088706" y="1635438"/>
            <a:ext cx="144112" cy="172401"/>
          </a:xfrm>
          <a:prstGeom prst="diamond">
            <a:avLst/>
          </a:prstGeom>
          <a:solidFill>
            <a:schemeClr val="accent6"/>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19" name="TextBox 18"/>
          <p:cNvSpPr txBox="1"/>
          <p:nvPr/>
        </p:nvSpPr>
        <p:spPr>
          <a:xfrm>
            <a:off x="8421758" y="1376754"/>
            <a:ext cx="3770241" cy="646331"/>
          </a:xfrm>
          <a:prstGeom prst="rect">
            <a:avLst/>
          </a:prstGeom>
          <a:noFill/>
        </p:spPr>
        <p:txBody>
          <a:bodyPr wrap="square" rtlCol="0" anchor="ctr" anchorCtr="0">
            <a:spAutoFit/>
          </a:bodyPr>
          <a:lstStyle>
            <a:defPPr>
              <a:defRPr lang="en-US"/>
            </a:defPPr>
            <a:lvl1pPr defTabSz="457200">
              <a:defRPr b="1" kern="0">
                <a:solidFill>
                  <a:schemeClr val="tx2"/>
                </a:solidFill>
                <a:latin typeface="Poppins" pitchFamily="2" charset="77"/>
                <a:ea typeface="League Spartan" charset="0"/>
                <a:cs typeface="Poppins" pitchFamily="2" charset="77"/>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4546A"/>
                </a:solidFill>
                <a:effectLst/>
                <a:uLnTx/>
                <a:uFillTx/>
                <a:latin typeface="Poppins" pitchFamily="2" charset="77"/>
                <a:cs typeface="Poppins" pitchFamily="2" charset="77"/>
              </a:rPr>
              <a:t>CRVS and Gender (CB-</a:t>
            </a:r>
            <a:r>
              <a:rPr kumimoji="0" lang="en-US" sz="1800" b="1" i="0" u="none" strike="noStrike" kern="0" cap="none" spc="0" normalizeH="0" baseline="0" noProof="0" dirty="0" err="1">
                <a:ln>
                  <a:noFill/>
                </a:ln>
                <a:solidFill>
                  <a:srgbClr val="44546A"/>
                </a:solidFill>
                <a:effectLst/>
                <a:uLnTx/>
                <a:uFillTx/>
                <a:latin typeface="Poppins" pitchFamily="2" charset="77"/>
                <a:cs typeface="Poppins" pitchFamily="2" charset="77"/>
              </a:rPr>
              <a:t>GenSMS</a:t>
            </a:r>
            <a:r>
              <a:rPr kumimoji="0" lang="en-US" sz="1800" b="1" i="0" u="none" strike="noStrike" kern="0" cap="none" spc="0" normalizeH="0" baseline="0" noProof="0" dirty="0">
                <a:ln>
                  <a:noFill/>
                </a:ln>
                <a:solidFill>
                  <a:srgbClr val="44546A"/>
                </a:solidFill>
                <a:effectLst/>
                <a:uLnTx/>
                <a:uFillTx/>
                <a:latin typeface="Poppins" pitchFamily="2" charset="77"/>
                <a:cs typeface="Poppins" pitchFamily="2" charset="77"/>
              </a:rPr>
              <a:t>) Project</a:t>
            </a:r>
          </a:p>
        </p:txBody>
      </p:sp>
      <p:sp>
        <p:nvSpPr>
          <p:cNvPr id="20" name="Subtitle 2"/>
          <p:cNvSpPr txBox="1">
            <a:spLocks/>
          </p:cNvSpPr>
          <p:nvPr/>
        </p:nvSpPr>
        <p:spPr>
          <a:xfrm>
            <a:off x="8421411" y="1998930"/>
            <a:ext cx="3699399" cy="738664"/>
          </a:xfrm>
          <a:prstGeom prst="rect">
            <a:avLst/>
          </a:prstGeom>
        </p:spPr>
        <p:txBody>
          <a:bodyPr vert="horz" wrap="square" lIns="45720" tIns="22860" rIns="45720" bIns="22860" rtlCol="0">
            <a:spAutoFit/>
          </a:bodyPr>
          <a:lstStyle>
            <a:defPPr>
              <a:defRPr lang="en-US"/>
            </a:defPPr>
            <a:lvl1pPr indent="0" defTabSz="543818">
              <a:lnSpc>
                <a:spcPts val="1750"/>
              </a:lnSpc>
              <a:spcBef>
                <a:spcPct val="20000"/>
              </a:spcBef>
              <a:buFont typeface="Arial"/>
              <a:buNone/>
              <a:defRPr sz="1600">
                <a:solidFill>
                  <a:schemeClr val="tx1">
                    <a:lumMod val="50000"/>
                  </a:schemeClr>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rPr>
              <a:t>CRVS with a Gender Dimension in Burundi and South Sudan expanding to 6 countries with $4mil</a:t>
            </a:r>
          </a:p>
        </p:txBody>
      </p:sp>
      <p:sp>
        <p:nvSpPr>
          <p:cNvPr id="21" name="Circle"/>
          <p:cNvSpPr/>
          <p:nvPr/>
        </p:nvSpPr>
        <p:spPr>
          <a:xfrm flipV="1">
            <a:off x="509251" y="3290570"/>
            <a:ext cx="172399" cy="172399"/>
          </a:xfrm>
          <a:prstGeom prst="diamond">
            <a:avLst/>
          </a:prstGeom>
          <a:solidFill>
            <a:schemeClr val="accent2"/>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23" name="TextBox 22"/>
          <p:cNvSpPr txBox="1"/>
          <p:nvPr/>
        </p:nvSpPr>
        <p:spPr>
          <a:xfrm>
            <a:off x="842305" y="3031883"/>
            <a:ext cx="3777719" cy="646331"/>
          </a:xfrm>
          <a:prstGeom prst="rect">
            <a:avLst/>
          </a:prstGeom>
          <a:noFill/>
        </p:spPr>
        <p:txBody>
          <a:bodyPr wrap="square" rtlCol="0" anchor="ctr" anchorCtr="0">
            <a:spAutoFit/>
          </a:bodyPr>
          <a:lstStyle>
            <a:defPPr>
              <a:defRPr lang="en-US"/>
            </a:defPPr>
            <a:lvl1pPr defTabSz="457200">
              <a:defRPr b="1" kern="0">
                <a:solidFill>
                  <a:schemeClr val="tx2"/>
                </a:solidFill>
                <a:latin typeface="Poppins" pitchFamily="2" charset="77"/>
                <a:ea typeface="League Spartan" charset="0"/>
                <a:cs typeface="Poppins" pitchFamily="2" charset="77"/>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4546A"/>
                </a:solidFill>
                <a:effectLst/>
                <a:uLnTx/>
                <a:uFillTx/>
                <a:latin typeface="Poppins" pitchFamily="2" charset="77"/>
                <a:cs typeface="Poppins" pitchFamily="2" charset="77"/>
              </a:rPr>
              <a:t>CRVS Applied Research and Training Program (CART)</a:t>
            </a:r>
          </a:p>
        </p:txBody>
      </p:sp>
      <p:sp>
        <p:nvSpPr>
          <p:cNvPr id="24" name="Subtitle 2"/>
          <p:cNvSpPr txBox="1">
            <a:spLocks/>
          </p:cNvSpPr>
          <p:nvPr/>
        </p:nvSpPr>
        <p:spPr>
          <a:xfrm>
            <a:off x="831131" y="3716307"/>
            <a:ext cx="3731244" cy="1298817"/>
          </a:xfrm>
          <a:prstGeom prst="rect">
            <a:avLst/>
          </a:prstGeom>
        </p:spPr>
        <p:txBody>
          <a:bodyPr vert="horz" wrap="square" lIns="45720" tIns="22860" rIns="45720" bIns="22860" rtlCol="0">
            <a:spAutoFit/>
          </a:bodyPr>
          <a:lstStyle>
            <a:defPPr>
              <a:defRPr lang="en-US"/>
            </a:defPPr>
            <a:lvl1pPr indent="0" defTabSz="543818">
              <a:lnSpc>
                <a:spcPts val="1750"/>
              </a:lnSpc>
              <a:spcBef>
                <a:spcPct val="20000"/>
              </a:spcBef>
              <a:buFont typeface="Arial"/>
              <a:buNone/>
              <a:defRPr sz="1600">
                <a:solidFill>
                  <a:schemeClr val="tx1">
                    <a:lumMod val="50000"/>
                  </a:schemeClr>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rPr>
              <a:t>Capacity building of national experts to undertake research</a:t>
            </a:r>
          </a:p>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rPr>
              <a:t>Production of research papers for publication</a:t>
            </a:r>
          </a:p>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rPr>
              <a:t>First cohort with 25 researchers </a:t>
            </a:r>
          </a:p>
        </p:txBody>
      </p:sp>
      <p:pic>
        <p:nvPicPr>
          <p:cNvPr id="6" name="Picture 5"/>
          <p:cNvPicPr>
            <a:picLocks noChangeAspect="1"/>
          </p:cNvPicPr>
          <p:nvPr/>
        </p:nvPicPr>
        <p:blipFill>
          <a:blip r:embed="rId3"/>
          <a:stretch>
            <a:fillRect/>
          </a:stretch>
        </p:blipFill>
        <p:spPr>
          <a:xfrm>
            <a:off x="4882331" y="2355261"/>
            <a:ext cx="2649763" cy="2649763"/>
          </a:xfrm>
          <a:prstGeom prst="rect">
            <a:avLst/>
          </a:prstGeom>
        </p:spPr>
      </p:pic>
      <p:sp>
        <p:nvSpPr>
          <p:cNvPr id="32" name="Circle"/>
          <p:cNvSpPr/>
          <p:nvPr/>
        </p:nvSpPr>
        <p:spPr>
          <a:xfrm flipV="1">
            <a:off x="474571" y="5159837"/>
            <a:ext cx="172399" cy="172399"/>
          </a:xfrm>
          <a:prstGeom prst="diamond">
            <a:avLst/>
          </a:prstGeom>
          <a:solidFill>
            <a:schemeClr val="accent2"/>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33" name="TextBox 32"/>
          <p:cNvSpPr txBox="1"/>
          <p:nvPr/>
        </p:nvSpPr>
        <p:spPr>
          <a:xfrm>
            <a:off x="807625" y="5039649"/>
            <a:ext cx="4167146" cy="369332"/>
          </a:xfrm>
          <a:prstGeom prst="rect">
            <a:avLst/>
          </a:prstGeom>
          <a:noFill/>
        </p:spPr>
        <p:txBody>
          <a:bodyPr wrap="square" rtlCol="0" anchor="ctr" anchorCtr="0">
            <a:spAutoFit/>
          </a:bodyPr>
          <a:lstStyle>
            <a:defPPr>
              <a:defRPr lang="en-US"/>
            </a:defPPr>
            <a:lvl1pPr defTabSz="457200">
              <a:defRPr b="1" kern="0">
                <a:solidFill>
                  <a:schemeClr val="tx2"/>
                </a:solidFill>
                <a:latin typeface="Poppins" pitchFamily="2" charset="77"/>
                <a:ea typeface="League Spartan" charset="0"/>
                <a:cs typeface="Poppins" pitchFamily="2" charset="77"/>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4546A"/>
                </a:solidFill>
                <a:effectLst/>
                <a:uLnTx/>
                <a:uFillTx/>
                <a:latin typeface="Poppins" pitchFamily="2" charset="77"/>
                <a:cs typeface="Poppins" pitchFamily="2" charset="77"/>
              </a:rPr>
              <a:t>Inequality Assessments</a:t>
            </a:r>
          </a:p>
        </p:txBody>
      </p:sp>
      <p:sp>
        <p:nvSpPr>
          <p:cNvPr id="34" name="Subtitle 2"/>
          <p:cNvSpPr txBox="1">
            <a:spLocks/>
          </p:cNvSpPr>
          <p:nvPr/>
        </p:nvSpPr>
        <p:spPr>
          <a:xfrm>
            <a:off x="809745" y="5398597"/>
            <a:ext cx="3699399" cy="2040559"/>
          </a:xfrm>
          <a:prstGeom prst="rect">
            <a:avLst/>
          </a:prstGeom>
        </p:spPr>
        <p:txBody>
          <a:bodyPr vert="horz" wrap="square" lIns="45720" tIns="22860" rIns="45720" bIns="22860" rtlCol="0">
            <a:spAutoFit/>
          </a:bodyPr>
          <a:lstStyle>
            <a:defPPr>
              <a:defRPr lang="en-US"/>
            </a:defPPr>
            <a:lvl1pPr indent="0" defTabSz="543818">
              <a:lnSpc>
                <a:spcPts val="1750"/>
              </a:lnSpc>
              <a:spcBef>
                <a:spcPct val="20000"/>
              </a:spcBef>
              <a:buFont typeface="Arial"/>
              <a:buNone/>
              <a:defRPr sz="1600">
                <a:solidFill>
                  <a:schemeClr val="tx1">
                    <a:lumMod val="50000"/>
                  </a:schemeClr>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rPr>
              <a:t>Analysis of census data on vital events registration and certification (12 countries)</a:t>
            </a:r>
          </a:p>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rPr>
              <a:t>Classification and Regression using DHS data to show vital events not being registered</a:t>
            </a:r>
          </a:p>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endParaRPr>
          </a:p>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endParaRPr>
          </a:p>
        </p:txBody>
      </p:sp>
      <p:sp>
        <p:nvSpPr>
          <p:cNvPr id="22" name="TextBox 21">
            <a:extLst>
              <a:ext uri="{FF2B5EF4-FFF2-40B4-BE49-F238E27FC236}">
                <a16:creationId xmlns:a16="http://schemas.microsoft.com/office/drawing/2014/main" id="{4B5B2B84-BE94-4A82-8C9B-0F23C13EFD32}"/>
              </a:ext>
            </a:extLst>
          </p:cNvPr>
          <p:cNvSpPr txBox="1"/>
          <p:nvPr/>
        </p:nvSpPr>
        <p:spPr>
          <a:xfrm>
            <a:off x="8543004" y="4188748"/>
            <a:ext cx="3527748" cy="369332"/>
          </a:xfrm>
          <a:prstGeom prst="rect">
            <a:avLst/>
          </a:prstGeom>
          <a:noFill/>
        </p:spPr>
        <p:txBody>
          <a:bodyPr wrap="square" rtlCol="0" anchor="ctr" anchorCtr="0">
            <a:spAutoFit/>
          </a:bodyPr>
          <a:lstStyle>
            <a:defPPr>
              <a:defRPr lang="en-US"/>
            </a:defPPr>
            <a:lvl1pPr defTabSz="457200">
              <a:defRPr b="1" kern="0">
                <a:solidFill>
                  <a:schemeClr val="tx2"/>
                </a:solidFill>
                <a:latin typeface="Poppins" pitchFamily="2" charset="77"/>
                <a:ea typeface="League Spartan" charset="0"/>
                <a:cs typeface="Poppins" pitchFamily="2" charset="77"/>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4546A"/>
                </a:solidFill>
                <a:effectLst/>
                <a:uLnTx/>
                <a:uFillTx/>
                <a:latin typeface="Poppins" pitchFamily="2" charset="77"/>
                <a:cs typeface="Poppins" pitchFamily="2" charset="77"/>
              </a:rPr>
              <a:t>Policy Briefs based on CRVS</a:t>
            </a:r>
          </a:p>
        </p:txBody>
      </p:sp>
      <p:sp>
        <p:nvSpPr>
          <p:cNvPr id="25" name="Subtitle 2">
            <a:extLst>
              <a:ext uri="{FF2B5EF4-FFF2-40B4-BE49-F238E27FC236}">
                <a16:creationId xmlns:a16="http://schemas.microsoft.com/office/drawing/2014/main" id="{E2104AFA-F9C6-4AC4-A940-252C4B4DFC27}"/>
              </a:ext>
            </a:extLst>
          </p:cNvPr>
          <p:cNvSpPr txBox="1">
            <a:spLocks/>
          </p:cNvSpPr>
          <p:nvPr/>
        </p:nvSpPr>
        <p:spPr>
          <a:xfrm>
            <a:off x="8523059" y="4558080"/>
            <a:ext cx="3699399" cy="837152"/>
          </a:xfrm>
          <a:prstGeom prst="rect">
            <a:avLst/>
          </a:prstGeom>
        </p:spPr>
        <p:txBody>
          <a:bodyPr vert="horz" wrap="square" lIns="45720" tIns="22860" rIns="45720" bIns="22860" rtlCol="0">
            <a:spAutoFit/>
          </a:bodyPr>
          <a:lstStyle>
            <a:defPPr>
              <a:defRPr lang="en-US"/>
            </a:defPPr>
            <a:lvl1pPr indent="0" defTabSz="543818">
              <a:lnSpc>
                <a:spcPts val="1750"/>
              </a:lnSpc>
              <a:spcBef>
                <a:spcPct val="20000"/>
              </a:spcBef>
              <a:buFont typeface="Arial"/>
              <a:buNone/>
              <a:defRPr sz="1600">
                <a:solidFill>
                  <a:schemeClr val="tx1">
                    <a:lumMod val="50000"/>
                  </a:schemeClr>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rPr>
              <a:t>Teenage pregnancy</a:t>
            </a:r>
          </a:p>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rPr>
              <a:t>Cause of Death Profiles</a:t>
            </a:r>
          </a:p>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r>
              <a:rPr lang="en-US" dirty="0">
                <a:solidFill>
                  <a:prstClr val="black">
                    <a:lumMod val="50000"/>
                  </a:prstClr>
                </a:solidFill>
              </a:rPr>
              <a:t>Impact of Covid-19 </a:t>
            </a:r>
            <a:r>
              <a:rPr lang="en-US">
                <a:solidFill>
                  <a:prstClr val="black">
                    <a:lumMod val="50000"/>
                  </a:prstClr>
                </a:solidFill>
              </a:rPr>
              <a:t>on Mortality</a:t>
            </a:r>
            <a:endPar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endParaRPr>
          </a:p>
        </p:txBody>
      </p:sp>
      <p:sp>
        <p:nvSpPr>
          <p:cNvPr id="26" name="Circle">
            <a:extLst>
              <a:ext uri="{FF2B5EF4-FFF2-40B4-BE49-F238E27FC236}">
                <a16:creationId xmlns:a16="http://schemas.microsoft.com/office/drawing/2014/main" id="{78FA9F30-1E7D-4242-98C7-F6A1DFFFE546}"/>
              </a:ext>
            </a:extLst>
          </p:cNvPr>
          <p:cNvSpPr/>
          <p:nvPr/>
        </p:nvSpPr>
        <p:spPr>
          <a:xfrm flipV="1">
            <a:off x="8088705" y="4349869"/>
            <a:ext cx="188594" cy="172400"/>
          </a:xfrm>
          <a:prstGeom prst="diamond">
            <a:avLst/>
          </a:prstGeom>
          <a:solidFill>
            <a:schemeClr val="accent2"/>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27" name="TextBox 26">
            <a:extLst>
              <a:ext uri="{FF2B5EF4-FFF2-40B4-BE49-F238E27FC236}">
                <a16:creationId xmlns:a16="http://schemas.microsoft.com/office/drawing/2014/main" id="{D040CF19-62F8-4136-8D3C-E91EDF7A1B49}"/>
              </a:ext>
            </a:extLst>
          </p:cNvPr>
          <p:cNvSpPr txBox="1"/>
          <p:nvPr/>
        </p:nvSpPr>
        <p:spPr>
          <a:xfrm>
            <a:off x="8523058" y="5384255"/>
            <a:ext cx="3331803" cy="369332"/>
          </a:xfrm>
          <a:prstGeom prst="rect">
            <a:avLst/>
          </a:prstGeom>
          <a:noFill/>
        </p:spPr>
        <p:txBody>
          <a:bodyPr wrap="square" rtlCol="0" anchor="ctr" anchorCtr="0">
            <a:spAutoFit/>
          </a:bodyPr>
          <a:lstStyle>
            <a:defPPr>
              <a:defRPr lang="en-US"/>
            </a:defPPr>
            <a:lvl1pPr defTabSz="457200">
              <a:defRPr b="1" kern="0">
                <a:solidFill>
                  <a:schemeClr val="tx2"/>
                </a:solidFill>
                <a:latin typeface="Poppins" pitchFamily="2" charset="77"/>
                <a:ea typeface="League Spartan" charset="0"/>
                <a:cs typeface="Poppins" pitchFamily="2" charset="77"/>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4546A"/>
                </a:solidFill>
                <a:effectLst/>
                <a:uLnTx/>
                <a:uFillTx/>
                <a:latin typeface="Poppins" pitchFamily="2" charset="77"/>
                <a:cs typeface="Poppins" pitchFamily="2" charset="77"/>
              </a:rPr>
              <a:t>CRVS Digitization</a:t>
            </a:r>
          </a:p>
        </p:txBody>
      </p:sp>
      <p:sp>
        <p:nvSpPr>
          <p:cNvPr id="28" name="Subtitle 2">
            <a:extLst>
              <a:ext uri="{FF2B5EF4-FFF2-40B4-BE49-F238E27FC236}">
                <a16:creationId xmlns:a16="http://schemas.microsoft.com/office/drawing/2014/main" id="{6EE258B1-A161-4F20-9274-69B947796E83}"/>
              </a:ext>
            </a:extLst>
          </p:cNvPr>
          <p:cNvSpPr txBox="1">
            <a:spLocks/>
          </p:cNvSpPr>
          <p:nvPr/>
        </p:nvSpPr>
        <p:spPr>
          <a:xfrm>
            <a:off x="8160762" y="5680326"/>
            <a:ext cx="3699399" cy="1067985"/>
          </a:xfrm>
          <a:prstGeom prst="rect">
            <a:avLst/>
          </a:prstGeom>
        </p:spPr>
        <p:txBody>
          <a:bodyPr vert="horz" wrap="square" lIns="45720" tIns="22860" rIns="45720" bIns="22860" rtlCol="0">
            <a:spAutoFit/>
          </a:bodyPr>
          <a:lstStyle>
            <a:defPPr>
              <a:defRPr lang="en-US"/>
            </a:defPPr>
            <a:lvl1pPr indent="0" defTabSz="543818">
              <a:lnSpc>
                <a:spcPts val="1750"/>
              </a:lnSpc>
              <a:spcBef>
                <a:spcPct val="20000"/>
              </a:spcBef>
              <a:buFont typeface="Arial"/>
              <a:buNone/>
              <a:defRPr sz="1600">
                <a:solidFill>
                  <a:schemeClr val="tx1">
                    <a:lumMod val="50000"/>
                  </a:schemeClr>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rPr>
              <a:t>Guidelines on digitalization of CRVS systems</a:t>
            </a:r>
          </a:p>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rPr>
              <a:t>African </a:t>
            </a:r>
            <a:r>
              <a:rPr kumimoji="0" lang="en-US" sz="1600" b="0" i="0" u="none" strike="noStrike" kern="1200" cap="none" spc="0" normalizeH="0" baseline="0" noProof="0" dirty="0" err="1">
                <a:ln>
                  <a:noFill/>
                </a:ln>
                <a:solidFill>
                  <a:prstClr val="black">
                    <a:lumMod val="50000"/>
                  </a:prstClr>
                </a:solidFill>
                <a:effectLst/>
                <a:uLnTx/>
                <a:uFillTx/>
                <a:latin typeface="Lato Light" panose="020F0502020204030203" pitchFamily="34" charset="0"/>
                <a:ea typeface="Lato Light" panose="020F0502020204030203" pitchFamily="34" charset="0"/>
              </a:rPr>
              <a:t>eCRVS</a:t>
            </a:r>
            <a:r>
              <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rPr>
              <a:t> Shared Asset (ACSA)</a:t>
            </a:r>
          </a:p>
          <a:p>
            <a:pPr marL="285750" marR="0" lvl="0" indent="-285750" algn="l" defTabSz="543818"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50000"/>
                  </a:prstClr>
                </a:solidFill>
                <a:effectLst/>
                <a:uLnTx/>
                <a:uFillTx/>
                <a:latin typeface="Lato Light" panose="020F0502020204030203" pitchFamily="34" charset="0"/>
                <a:ea typeface="Lato Light" panose="020F0502020204030203" pitchFamily="34" charset="0"/>
              </a:rPr>
              <a:t>Working Group on CRVS Digitization</a:t>
            </a:r>
          </a:p>
        </p:txBody>
      </p:sp>
    </p:spTree>
    <p:extLst>
      <p:ext uri="{BB962C8B-B14F-4D97-AF65-F5344CB8AC3E}">
        <p14:creationId xmlns:p14="http://schemas.microsoft.com/office/powerpoint/2010/main" val="3927728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76577CF0-1A81-A147-2DA4-A112DDF52592}"/>
              </a:ext>
            </a:extLst>
          </p:cNvPr>
          <p:cNvSpPr>
            <a:spLocks noGrp="1"/>
          </p:cNvSpPr>
          <p:nvPr>
            <p:ph type="title"/>
          </p:nvPr>
        </p:nvSpPr>
        <p:spPr>
          <a:xfrm>
            <a:off x="0" y="294538"/>
            <a:ext cx="12191999" cy="1033669"/>
          </a:xfrm>
          <a:solidFill>
            <a:schemeClr val="accent2"/>
          </a:solidFill>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 Pillars to Increase Coverage in the New Strategic Plan</a:t>
            </a:r>
          </a:p>
        </p:txBody>
      </p:sp>
      <p:pic>
        <p:nvPicPr>
          <p:cNvPr id="7" name="Content Placeholder 6">
            <a:extLst>
              <a:ext uri="{FF2B5EF4-FFF2-40B4-BE49-F238E27FC236}">
                <a16:creationId xmlns:a16="http://schemas.microsoft.com/office/drawing/2014/main" id="{3F23C8C2-A81C-4367-B8D5-A92A765820E0}"/>
              </a:ext>
            </a:extLst>
          </p:cNvPr>
          <p:cNvPicPr>
            <a:picLocks noGrp="1" noChangeAspect="1"/>
          </p:cNvPicPr>
          <p:nvPr>
            <p:ph idx="1"/>
          </p:nvPr>
        </p:nvPicPr>
        <p:blipFill>
          <a:blip r:embed="rId3"/>
          <a:stretch>
            <a:fillRect/>
          </a:stretch>
        </p:blipFill>
        <p:spPr>
          <a:xfrm>
            <a:off x="134754" y="1590742"/>
            <a:ext cx="11732646" cy="4846572"/>
          </a:xfrm>
        </p:spPr>
      </p:pic>
    </p:spTree>
    <p:extLst>
      <p:ext uri="{BB962C8B-B14F-4D97-AF65-F5344CB8AC3E}">
        <p14:creationId xmlns:p14="http://schemas.microsoft.com/office/powerpoint/2010/main" val="76806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Content Placeholder 4">
            <a:extLst>
              <a:ext uri="{FF2B5EF4-FFF2-40B4-BE49-F238E27FC236}">
                <a16:creationId xmlns:a16="http://schemas.microsoft.com/office/drawing/2014/main" id="{5975601E-12B5-B188-F144-540D7F368282}"/>
              </a:ext>
            </a:extLst>
          </p:cNvPr>
          <p:cNvPicPr>
            <a:picLocks noGrp="1" noRot="1" noChangeAspect="1" noMove="1" noResize="1" noEditPoints="1" noAdjustHandles="1" noChangeArrowheads="1" noChangeShapeType="1" noCrop="1"/>
          </p:cNvPicPr>
          <p:nvPr/>
        </p:nvPicPr>
        <p:blipFill rotWithShape="1">
          <a:blip r:embed="rId3"/>
          <a:srcRect t="94676"/>
          <a:stretch/>
        </p:blipFill>
        <p:spPr>
          <a:xfrm>
            <a:off x="2" y="6437921"/>
            <a:ext cx="12140930" cy="419093"/>
          </a:xfrm>
          <a:prstGeom prst="rect">
            <a:avLst/>
          </a:prstGeom>
        </p:spPr>
      </p:pic>
      <p:sp>
        <p:nvSpPr>
          <p:cNvPr id="11" name="Title 10">
            <a:extLst>
              <a:ext uri="{FF2B5EF4-FFF2-40B4-BE49-F238E27FC236}">
                <a16:creationId xmlns:a16="http://schemas.microsoft.com/office/drawing/2014/main" id="{76577CF0-1A81-A147-2DA4-A112DDF52592}"/>
              </a:ext>
            </a:extLst>
          </p:cNvPr>
          <p:cNvSpPr>
            <a:spLocks noGrp="1"/>
          </p:cNvSpPr>
          <p:nvPr>
            <p:ph type="title"/>
          </p:nvPr>
        </p:nvSpPr>
        <p:spPr>
          <a:xfrm>
            <a:off x="838200" y="365125"/>
            <a:ext cx="10515600" cy="720725"/>
          </a:xfrm>
        </p:spPr>
        <p:txBody>
          <a:bodyPr>
            <a:normAutofit/>
          </a:bodyPr>
          <a:lstStyle/>
          <a:p>
            <a:pPr algn="ctr"/>
            <a:r>
              <a:rPr lang="en-US" sz="3200" b="1" dirty="0">
                <a:solidFill>
                  <a:schemeClr val="bg1"/>
                </a:solidFill>
                <a:latin typeface="+mn-lt"/>
              </a:rPr>
              <a:t>Development of CRVS &amp; ID Systems that are Fit for Purpose</a:t>
            </a:r>
          </a:p>
        </p:txBody>
      </p:sp>
      <p:pic>
        <p:nvPicPr>
          <p:cNvPr id="9" name="Picture 8">
            <a:extLst>
              <a:ext uri="{FF2B5EF4-FFF2-40B4-BE49-F238E27FC236}">
                <a16:creationId xmlns:a16="http://schemas.microsoft.com/office/drawing/2014/main" id="{37BDBE20-CAFD-0C59-9F62-9F78FE9233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222" b="10665"/>
          <a:stretch/>
        </p:blipFill>
        <p:spPr>
          <a:xfrm>
            <a:off x="-144379" y="1751461"/>
            <a:ext cx="12336380" cy="4741414"/>
          </a:xfrm>
          <a:prstGeom prst="rect">
            <a:avLst/>
          </a:prstGeom>
        </p:spPr>
      </p:pic>
    </p:spTree>
    <p:extLst>
      <p:ext uri="{BB962C8B-B14F-4D97-AF65-F5344CB8AC3E}">
        <p14:creationId xmlns:p14="http://schemas.microsoft.com/office/powerpoint/2010/main" val="61206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76577CF0-1A81-A147-2DA4-A112DDF52592}"/>
              </a:ext>
            </a:extLst>
          </p:cNvPr>
          <p:cNvSpPr>
            <a:spLocks noGrp="1"/>
          </p:cNvSpPr>
          <p:nvPr>
            <p:ph type="title"/>
          </p:nvPr>
        </p:nvSpPr>
        <p:spPr>
          <a:xfrm>
            <a:off x="0" y="294538"/>
            <a:ext cx="12191999" cy="1033669"/>
          </a:xfrm>
        </p:spPr>
        <p:txBody>
          <a:bodyPr vert="horz" lIns="91440" tIns="45720" rIns="91440" bIns="45720" rtlCol="0" anchor="ctr">
            <a:normAutofit fontScale="90000"/>
          </a:bodyPr>
          <a:lstStyle/>
          <a:p>
            <a:pPr algn="ctr"/>
            <a:r>
              <a:rPr lang="en-US" sz="4000" b="1" kern="1200" dirty="0">
                <a:solidFill>
                  <a:srgbClr val="FFFFFF"/>
                </a:solidFill>
                <a:latin typeface="+mj-lt"/>
                <a:ea typeface="+mj-ea"/>
                <a:cs typeface="+mj-cs"/>
              </a:rPr>
              <a:t> Way Forward……to Increase Coverage and Meet Our SDG Target</a:t>
            </a:r>
          </a:p>
        </p:txBody>
      </p:sp>
      <p:pic>
        <p:nvPicPr>
          <p:cNvPr id="2" name="Content Placeholder 4">
            <a:extLst>
              <a:ext uri="{FF2B5EF4-FFF2-40B4-BE49-F238E27FC236}">
                <a16:creationId xmlns:a16="http://schemas.microsoft.com/office/drawing/2014/main" id="{5975601E-12B5-B188-F144-540D7F368282}"/>
              </a:ext>
            </a:extLst>
          </p:cNvPr>
          <p:cNvPicPr>
            <a:picLocks noGrp="1" noRot="1" noChangeAspect="1" noMove="1" noResize="1" noEditPoints="1" noAdjustHandles="1" noChangeArrowheads="1" noChangeShapeType="1" noCrop="1"/>
          </p:cNvPicPr>
          <p:nvPr/>
        </p:nvPicPr>
        <p:blipFill rotWithShape="1">
          <a:blip r:embed="rId3"/>
          <a:srcRect t="94676"/>
          <a:stretch/>
        </p:blipFill>
        <p:spPr>
          <a:xfrm>
            <a:off x="2" y="6437921"/>
            <a:ext cx="12140930" cy="419093"/>
          </a:xfrm>
          <a:prstGeom prst="rect">
            <a:avLst/>
          </a:prstGeom>
        </p:spPr>
      </p:pic>
      <p:sp>
        <p:nvSpPr>
          <p:cNvPr id="3" name="Content Placeholder 1">
            <a:extLst>
              <a:ext uri="{FF2B5EF4-FFF2-40B4-BE49-F238E27FC236}">
                <a16:creationId xmlns:a16="http://schemas.microsoft.com/office/drawing/2014/main" id="{BA4B2A24-282D-431A-6EAB-DA362C871991}"/>
              </a:ext>
            </a:extLst>
          </p:cNvPr>
          <p:cNvSpPr>
            <a:spLocks noGrp="1"/>
          </p:cNvSpPr>
          <p:nvPr>
            <p:ph idx="1"/>
          </p:nvPr>
        </p:nvSpPr>
        <p:spPr>
          <a:xfrm>
            <a:off x="0" y="1754239"/>
            <a:ext cx="12140932" cy="4682425"/>
          </a:xfrm>
        </p:spPr>
        <p:txBody>
          <a:bodyPr>
            <a:noAutofit/>
          </a:bodyPr>
          <a:lstStyle/>
          <a:p>
            <a:pPr marL="342900" lvl="0" indent="-342900" algn="just">
              <a:spcBef>
                <a:spcPts val="0"/>
              </a:spcBef>
              <a:spcAft>
                <a:spcPts val="1800"/>
              </a:spcAft>
              <a:buFont typeface="Symbol" pitchFamily="2" charset="2"/>
              <a:buChar char=""/>
              <a:defRPr/>
            </a:pPr>
            <a:r>
              <a:rPr lang="en-US" sz="2400" kern="100" dirty="0">
                <a:latin typeface="Calibri" panose="020F0502020204030204" pitchFamily="34" charset="0"/>
                <a:ea typeface="Calibri" panose="020F0502020204030204" pitchFamily="34" charset="0"/>
                <a:cs typeface="Times New Roman" panose="02020603050405020304" pitchFamily="18" charset="0"/>
              </a:rPr>
              <a:t>Through Ministerial Conferences, advocate for the political will and commitments to provide and adequately fund civil registration as public good and service</a:t>
            </a:r>
          </a:p>
          <a:p>
            <a:pPr marL="342900" lvl="0" indent="-342900" algn="just">
              <a:spcBef>
                <a:spcPts val="0"/>
              </a:spcBef>
              <a:spcAft>
                <a:spcPts val="1800"/>
              </a:spcAft>
              <a:buFont typeface="Symbol" pitchFamily="2" charset="2"/>
              <a:buChar char=""/>
              <a:defRPr/>
            </a:pPr>
            <a:r>
              <a:rPr lang="en-US" sz="2400" kern="100" dirty="0">
                <a:latin typeface="Calibri" panose="020F0502020204030204" pitchFamily="34" charset="0"/>
                <a:ea typeface="Calibri" panose="020F0502020204030204" pitchFamily="34" charset="0"/>
                <a:cs typeface="Times New Roman" panose="02020603050405020304" pitchFamily="18" charset="0"/>
              </a:rPr>
              <a:t>Member States to put in place institutional capacity building  amongst relevant line ministries and departments to better, plan, budget, advocate and scale up delivery of legal documents</a:t>
            </a:r>
          </a:p>
          <a:p>
            <a:pPr marL="342900" lvl="0" indent="-342900" algn="just">
              <a:spcBef>
                <a:spcPts val="0"/>
              </a:spcBef>
              <a:spcAft>
                <a:spcPts val="1800"/>
              </a:spcAft>
              <a:buFont typeface="Symbol" pitchFamily="2" charset="2"/>
              <a:buChar char=""/>
              <a:defRPr/>
            </a:pPr>
            <a:r>
              <a:rPr lang="en-US" sz="2400" kern="100" dirty="0">
                <a:latin typeface="Calibri" panose="020F0502020204030204" pitchFamily="34" charset="0"/>
                <a:ea typeface="Calibri" panose="020F0502020204030204" pitchFamily="34" charset="0"/>
                <a:cs typeface="Times New Roman" panose="02020603050405020304" pitchFamily="18" charset="0"/>
              </a:rPr>
              <a:t>Member States to provide adequate infrastructure, supply and logistics chain to support service delivery</a:t>
            </a:r>
          </a:p>
          <a:p>
            <a:pPr marL="342900" lvl="0" indent="-342900" algn="just">
              <a:spcBef>
                <a:spcPts val="0"/>
              </a:spcBef>
              <a:spcAft>
                <a:spcPts val="1800"/>
              </a:spcAft>
              <a:buFont typeface="Symbol" pitchFamily="2" charset="2"/>
              <a:buChar char=""/>
              <a:defRPr/>
            </a:pPr>
            <a:r>
              <a:rPr lang="en-US" sz="2400" kern="100" dirty="0">
                <a:latin typeface="Calibri" panose="020F0502020204030204" pitchFamily="34" charset="0"/>
                <a:ea typeface="Calibri" panose="020F0502020204030204" pitchFamily="34" charset="0"/>
                <a:cs typeface="Times New Roman" panose="02020603050405020304" pitchFamily="18" charset="0"/>
              </a:rPr>
              <a:t>Interoperable and integrated systems between services where vital events occur (hospitals &amp; community) with </a:t>
            </a:r>
            <a:r>
              <a:rPr lang="en-US" sz="2400" kern="100">
                <a:latin typeface="Calibri" panose="020F0502020204030204" pitchFamily="34" charset="0"/>
                <a:ea typeface="Calibri" panose="020F0502020204030204" pitchFamily="34" charset="0"/>
                <a:cs typeface="Times New Roman" panose="02020603050405020304" pitchFamily="18" charset="0"/>
              </a:rPr>
              <a:t>registration systems</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0"/>
              </a:spcBef>
              <a:spcAft>
                <a:spcPts val="1800"/>
              </a:spcAft>
              <a:buFont typeface="Symbol" pitchFamily="2" charset="2"/>
              <a:buChar char=""/>
              <a:defRPr/>
            </a:pPr>
            <a:r>
              <a:rPr lang="en-US" sz="2400" kern="100" dirty="0">
                <a:latin typeface="Calibri" panose="020F0502020204030204" pitchFamily="34" charset="0"/>
                <a:ea typeface="Calibri" panose="020F0502020204030204" pitchFamily="34" charset="0"/>
                <a:cs typeface="Times New Roman" panose="02020603050405020304" pitchFamily="18" charset="0"/>
              </a:rPr>
              <a:t>Communities have access to information and knowledge about the availability and benefits of services</a:t>
            </a:r>
            <a:endParaRPr lang="en-AU" sz="2400" dirty="0"/>
          </a:p>
        </p:txBody>
      </p:sp>
    </p:spTree>
    <p:extLst>
      <p:ext uri="{BB962C8B-B14F-4D97-AF65-F5344CB8AC3E}">
        <p14:creationId xmlns:p14="http://schemas.microsoft.com/office/powerpoint/2010/main" val="3913983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76577CF0-1A81-A147-2DA4-A112DDF52592}"/>
              </a:ext>
            </a:extLst>
          </p:cNvPr>
          <p:cNvSpPr>
            <a:spLocks noGrp="1"/>
          </p:cNvSpPr>
          <p:nvPr>
            <p:ph type="title"/>
          </p:nvPr>
        </p:nvSpPr>
        <p:spPr>
          <a:xfrm>
            <a:off x="-12854" y="365125"/>
            <a:ext cx="12153786" cy="720725"/>
          </a:xfrm>
        </p:spPr>
        <p:txBody>
          <a:bodyPr>
            <a:normAutofit fontScale="90000"/>
          </a:bodyPr>
          <a:lstStyle/>
          <a:p>
            <a:pPr algn="ctr"/>
            <a:r>
              <a:rPr lang="en-US" sz="3200" b="1" dirty="0">
                <a:solidFill>
                  <a:schemeClr val="bg1"/>
                </a:solidFill>
                <a:latin typeface="+mn-lt"/>
              </a:rPr>
              <a:t>Resources Developed by APAI-CRVS to Improve CRVS &amp; ID Management</a:t>
            </a:r>
          </a:p>
        </p:txBody>
      </p:sp>
      <p:pic>
        <p:nvPicPr>
          <p:cNvPr id="44" name="Picture 43" descr="A row of colorful rectangular labels&#10;&#10;Description automatically generated with medium confidence">
            <a:extLst>
              <a:ext uri="{FF2B5EF4-FFF2-40B4-BE49-F238E27FC236}">
                <a16:creationId xmlns:a16="http://schemas.microsoft.com/office/drawing/2014/main" id="{66CC5156-AB16-881A-8084-10312E4E1C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66" b="62721"/>
          <a:stretch/>
        </p:blipFill>
        <p:spPr>
          <a:xfrm>
            <a:off x="0" y="2241526"/>
            <a:ext cx="12204854" cy="2934792"/>
          </a:xfrm>
          <a:prstGeom prst="rect">
            <a:avLst/>
          </a:prstGeom>
        </p:spPr>
      </p:pic>
    </p:spTree>
    <p:extLst>
      <p:ext uri="{BB962C8B-B14F-4D97-AF65-F5344CB8AC3E}">
        <p14:creationId xmlns:p14="http://schemas.microsoft.com/office/powerpoint/2010/main" val="40406568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4586</TotalTime>
  <Words>849</Words>
  <Application>Microsoft Office PowerPoint</Application>
  <PresentationFormat>Widescreen</PresentationFormat>
  <Paragraphs>117</Paragraphs>
  <Slides>10</Slides>
  <Notes>8</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10</vt:i4>
      </vt:variant>
    </vt:vector>
  </HeadingPairs>
  <TitlesOfParts>
    <vt:vector size="27" baseType="lpstr">
      <vt:lpstr>Arial</vt:lpstr>
      <vt:lpstr>Calibri</vt:lpstr>
      <vt:lpstr>Calibri Light</vt:lpstr>
      <vt:lpstr>Century Gothic</vt:lpstr>
      <vt:lpstr>Lato Light</vt:lpstr>
      <vt:lpstr>Lucida Sans</vt:lpstr>
      <vt:lpstr>Poppins</vt:lpstr>
      <vt:lpstr>Poppins Black</vt:lpstr>
      <vt:lpstr>Symbol</vt:lpstr>
      <vt:lpstr>Times New Roman</vt:lpstr>
      <vt:lpstr>Wingdings</vt:lpstr>
      <vt:lpstr>1_Office Theme</vt:lpstr>
      <vt:lpstr>2_Office Theme</vt:lpstr>
      <vt:lpstr>3_Office Theme</vt:lpstr>
      <vt:lpstr>5_Office Theme</vt:lpstr>
      <vt:lpstr>Office Theme</vt:lpstr>
      <vt:lpstr>4_Office Theme</vt:lpstr>
      <vt:lpstr>         Africa’s Progress Towards SDG target 16.9: Legal Identity for all including birth registration</vt:lpstr>
      <vt:lpstr>PowerPoint Presentation</vt:lpstr>
      <vt:lpstr>PowerPoint Presentation</vt:lpstr>
      <vt:lpstr>African CRVS Systems vs The Principles           </vt:lpstr>
      <vt:lpstr>PowerPoint Presentation</vt:lpstr>
      <vt:lpstr> Pillars to Increase Coverage in the New Strategic Plan</vt:lpstr>
      <vt:lpstr>Development of CRVS &amp; ID Systems that are Fit for Purpose</vt:lpstr>
      <vt:lpstr> Way Forward……to Increase Coverage and Meet Our SDG Target</vt:lpstr>
      <vt:lpstr>Resources Developed by APAI-CRVS to Improve CRVS &amp; ID 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William Muhwava</dc:creator>
  <cp:lastModifiedBy>Gloria Mathenge</cp:lastModifiedBy>
  <cp:revision>82</cp:revision>
  <dcterms:created xsi:type="dcterms:W3CDTF">2022-09-20T01:45:54Z</dcterms:created>
  <dcterms:modified xsi:type="dcterms:W3CDTF">2024-04-18T06:12:21Z</dcterms:modified>
</cp:coreProperties>
</file>