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80" r:id="rId2"/>
    <p:sldId id="384" r:id="rId3"/>
    <p:sldId id="390" r:id="rId4"/>
    <p:sldId id="399" r:id="rId5"/>
    <p:sldId id="405" r:id="rId6"/>
    <p:sldId id="406" r:id="rId7"/>
    <p:sldId id="407" r:id="rId8"/>
    <p:sldId id="381" r:id="rId9"/>
    <p:sldId id="393" r:id="rId10"/>
    <p:sldId id="391" r:id="rId11"/>
    <p:sldId id="394" r:id="rId12"/>
    <p:sldId id="385" r:id="rId13"/>
    <p:sldId id="397" r:id="rId14"/>
    <p:sldId id="395" r:id="rId15"/>
    <p:sldId id="396" r:id="rId16"/>
    <p:sldId id="389" r:id="rId17"/>
    <p:sldId id="408" r:id="rId18"/>
    <p:sldId id="409" r:id="rId19"/>
    <p:sldId id="410" r:id="rId20"/>
    <p:sldId id="3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2764" autoAdjust="0"/>
  </p:normalViewPr>
  <p:slideViewPr>
    <p:cSldViewPr snapToGrid="0">
      <p:cViewPr varScale="1">
        <p:scale>
          <a:sx n="52" d="100"/>
          <a:sy n="52" d="100"/>
        </p:scale>
        <p:origin x="1040" y="56"/>
      </p:cViewPr>
      <p:guideLst/>
    </p:cSldViewPr>
  </p:slideViewPr>
  <p:outlineViewPr>
    <p:cViewPr>
      <p:scale>
        <a:sx n="33" d="100"/>
        <a:sy n="33" d="100"/>
      </p:scale>
      <p:origin x="0" y="-6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Birth Registration Trend (2015 - 2022)</a:t>
            </a:r>
          </a:p>
        </c:rich>
      </c:tx>
      <c:layout>
        <c:manualLayout>
          <c:xMode val="edge"/>
          <c:yMode val="edge"/>
          <c:x val="0.52599468364974833"/>
          <c:y val="0.4367425483309945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4345278778326348"/>
          <c:y val="1.1988814679100911E-2"/>
          <c:w val="0.88056540288820373"/>
          <c:h val="0.82507828194848942"/>
        </c:manualLayout>
      </c:layout>
      <c:lineChart>
        <c:grouping val="standard"/>
        <c:varyColors val="0"/>
        <c:ser>
          <c:idx val="0"/>
          <c:order val="0"/>
          <c:tx>
            <c:strRef>
              <c:f>Sheet1!$A$1:$A$2</c:f>
              <c:strCache>
                <c:ptCount val="2"/>
                <c:pt idx="0">
                  <c:v>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Sheet1!$A$3:$A$10</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EE33-42C4-BDEB-CF6F06EEE2C3}"/>
            </c:ext>
          </c:extLst>
        </c:ser>
        <c:ser>
          <c:idx val="1"/>
          <c:order val="1"/>
          <c:tx>
            <c:strRef>
              <c:f>Sheet1!$B$1:$B$2</c:f>
              <c:strCache>
                <c:ptCount val="2"/>
                <c:pt idx="0">
                  <c:v>Births</c:v>
                </c:pt>
                <c:pt idx="1">
                  <c:v>Expected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Sheet1!$B$3:$B$10</c:f>
              <c:numCache>
                <c:formatCode>#,##0</c:formatCode>
                <c:ptCount val="8"/>
                <c:pt idx="0">
                  <c:v>841301</c:v>
                </c:pt>
                <c:pt idx="1">
                  <c:v>851630</c:v>
                </c:pt>
                <c:pt idx="2">
                  <c:v>861447</c:v>
                </c:pt>
                <c:pt idx="3">
                  <c:v>870734</c:v>
                </c:pt>
                <c:pt idx="4">
                  <c:v>879483</c:v>
                </c:pt>
                <c:pt idx="5" formatCode="General">
                  <c:v>887681</c:v>
                </c:pt>
                <c:pt idx="6" formatCode="General">
                  <c:v>895957</c:v>
                </c:pt>
                <c:pt idx="7" formatCode="General">
                  <c:v>730537</c:v>
                </c:pt>
              </c:numCache>
            </c:numRef>
          </c:val>
          <c:smooth val="0"/>
          <c:extLst>
            <c:ext xmlns:c16="http://schemas.microsoft.com/office/drawing/2014/chart" uri="{C3380CC4-5D6E-409C-BE32-E72D297353CC}">
              <c16:uniqueId val="{00000001-EE33-42C4-BDEB-CF6F06EEE2C3}"/>
            </c:ext>
          </c:extLst>
        </c:ser>
        <c:ser>
          <c:idx val="2"/>
          <c:order val="2"/>
          <c:tx>
            <c:strRef>
              <c:f>Sheet1!$C$1:$C$2</c:f>
              <c:strCache>
                <c:ptCount val="2"/>
                <c:pt idx="0">
                  <c:v>Births</c:v>
                </c:pt>
                <c:pt idx="1">
                  <c:v>Registered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Sheet1!$C$3:$C$10</c:f>
              <c:numCache>
                <c:formatCode>#,##0</c:formatCode>
                <c:ptCount val="8"/>
                <c:pt idx="0">
                  <c:v>491268</c:v>
                </c:pt>
                <c:pt idx="1">
                  <c:v>532440</c:v>
                </c:pt>
                <c:pt idx="2">
                  <c:v>551933</c:v>
                </c:pt>
                <c:pt idx="3">
                  <c:v>610657</c:v>
                </c:pt>
                <c:pt idx="4">
                  <c:v>707064</c:v>
                </c:pt>
                <c:pt idx="5" formatCode="General">
                  <c:v>601111</c:v>
                </c:pt>
                <c:pt idx="6" formatCode="General">
                  <c:v>629537</c:v>
                </c:pt>
                <c:pt idx="7" formatCode="General">
                  <c:v>677140</c:v>
                </c:pt>
              </c:numCache>
            </c:numRef>
          </c:val>
          <c:smooth val="0"/>
          <c:extLst>
            <c:ext xmlns:c16="http://schemas.microsoft.com/office/drawing/2014/chart" uri="{C3380CC4-5D6E-409C-BE32-E72D297353CC}">
              <c16:uniqueId val="{00000002-EE33-42C4-BDEB-CF6F06EEE2C3}"/>
            </c:ext>
          </c:extLst>
        </c:ser>
        <c:ser>
          <c:idx val="3"/>
          <c:order val="3"/>
          <c:tx>
            <c:strRef>
              <c:f>Sheet1!$D$1:$D$2</c:f>
              <c:strCache>
                <c:ptCount val="2"/>
                <c:pt idx="0">
                  <c:v>Births</c:v>
                </c:pt>
                <c:pt idx="1">
                  <c:v>% Coverage</c:v>
                </c:pt>
              </c:strCache>
            </c:strRef>
          </c:tx>
          <c:spPr>
            <a:ln w="28575" cap="flat">
              <a:noFill/>
              <a:prstDash val="sysDash"/>
              <a:round/>
            </a:ln>
            <a:effectLst/>
          </c:spPr>
          <c:marker>
            <c:symbol val="circle"/>
            <c:size val="5"/>
            <c:spPr>
              <a:solidFill>
                <a:schemeClr val="accent4"/>
              </a:solidFill>
              <a:ln w="9525">
                <a:solidFill>
                  <a:schemeClr val="bg1">
                    <a:alpha val="0"/>
                  </a:schemeClr>
                </a:solidFill>
              </a:ln>
              <a:effectLst/>
            </c:spPr>
          </c:marker>
          <c:val>
            <c:numRef>
              <c:f>Sheet1!$D$3:$D$10</c:f>
              <c:numCache>
                <c:formatCode>General</c:formatCode>
                <c:ptCount val="8"/>
                <c:pt idx="0">
                  <c:v>58</c:v>
                </c:pt>
                <c:pt idx="1">
                  <c:v>63</c:v>
                </c:pt>
                <c:pt idx="2">
                  <c:v>64</c:v>
                </c:pt>
                <c:pt idx="3">
                  <c:v>70</c:v>
                </c:pt>
                <c:pt idx="4">
                  <c:v>80</c:v>
                </c:pt>
                <c:pt idx="5">
                  <c:v>68</c:v>
                </c:pt>
                <c:pt idx="6">
                  <c:v>70</c:v>
                </c:pt>
                <c:pt idx="7">
                  <c:v>93</c:v>
                </c:pt>
              </c:numCache>
            </c:numRef>
          </c:val>
          <c:smooth val="0"/>
          <c:extLst>
            <c:ext xmlns:c16="http://schemas.microsoft.com/office/drawing/2014/chart" uri="{C3380CC4-5D6E-409C-BE32-E72D297353CC}">
              <c16:uniqueId val="{00000003-EE33-42C4-BDEB-CF6F06EEE2C3}"/>
            </c:ext>
          </c:extLst>
        </c:ser>
        <c:dLbls>
          <c:showLegendKey val="0"/>
          <c:showVal val="0"/>
          <c:showCatName val="0"/>
          <c:showSerName val="0"/>
          <c:showPercent val="0"/>
          <c:showBubbleSize val="0"/>
        </c:dLbls>
        <c:marker val="1"/>
        <c:smooth val="0"/>
        <c:axId val="854082351"/>
        <c:axId val="854084271"/>
      </c:lineChart>
      <c:catAx>
        <c:axId val="854082351"/>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54084271"/>
        <c:crosses val="autoZero"/>
        <c:auto val="1"/>
        <c:lblAlgn val="ctr"/>
        <c:lblOffset val="100"/>
        <c:noMultiLvlLbl val="0"/>
      </c:catAx>
      <c:valAx>
        <c:axId val="854084271"/>
        <c:scaling>
          <c:orientation val="minMax"/>
        </c:scaling>
        <c:delete val="0"/>
        <c:axPos val="l"/>
        <c:majorGridlines>
          <c:spPr>
            <a:ln w="15875" cap="flat" cmpd="sng" algn="ctr">
              <a:solidFill>
                <a:schemeClr val="tx1">
                  <a:lumMod val="15000"/>
                  <a:lumOff val="85000"/>
                </a:schemeClr>
              </a:solidFill>
              <a:prstDash val="sysDash"/>
              <a:round/>
              <a:headEnd type="triangle" w="sm" len="med"/>
              <a:tailEnd type="triangle"/>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540823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Deaths Registration Trend (2015-2022)</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Sheet1!$E$1:$E$2</c:f>
              <c:strCache>
                <c:ptCount val="2"/>
                <c:pt idx="0">
                  <c:v>Year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Sheet1!$E$3:$E$10</c:f>
              <c:numCache>
                <c:formatCode>General</c:formatCode>
                <c:ptCount val="8"/>
                <c:pt idx="0">
                  <c:v>2015</c:v>
                </c:pt>
                <c:pt idx="1">
                  <c:v>2016</c:v>
                </c:pt>
                <c:pt idx="2">
                  <c:v>2017</c:v>
                </c:pt>
                <c:pt idx="3">
                  <c:v>2018</c:v>
                </c:pt>
                <c:pt idx="4">
                  <c:v>2019</c:v>
                </c:pt>
                <c:pt idx="5">
                  <c:v>2020</c:v>
                </c:pt>
                <c:pt idx="6">
                  <c:v>2021</c:v>
                </c:pt>
                <c:pt idx="7">
                  <c:v>2022</c:v>
                </c:pt>
              </c:numCache>
            </c:numRef>
          </c:val>
          <c:smooth val="0"/>
          <c:extLst>
            <c:ext xmlns:c16="http://schemas.microsoft.com/office/drawing/2014/chart" uri="{C3380CC4-5D6E-409C-BE32-E72D297353CC}">
              <c16:uniqueId val="{00000000-4C81-4AEA-8B79-76C343978676}"/>
            </c:ext>
          </c:extLst>
        </c:ser>
        <c:ser>
          <c:idx val="1"/>
          <c:order val="1"/>
          <c:tx>
            <c:strRef>
              <c:f>Sheet1!$F$1:$F$2</c:f>
              <c:strCache>
                <c:ptCount val="2"/>
                <c:pt idx="0">
                  <c:v>Deaths</c:v>
                </c:pt>
                <c:pt idx="1">
                  <c:v>Expected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Sheet1!$F$3:$F$10</c:f>
              <c:numCache>
                <c:formatCode>#,##0</c:formatCode>
                <c:ptCount val="8"/>
                <c:pt idx="0">
                  <c:v>278992</c:v>
                </c:pt>
                <c:pt idx="1">
                  <c:v>285967</c:v>
                </c:pt>
                <c:pt idx="2">
                  <c:v>293116</c:v>
                </c:pt>
                <c:pt idx="3">
                  <c:v>300444</c:v>
                </c:pt>
                <c:pt idx="4">
                  <c:v>307955</c:v>
                </c:pt>
                <c:pt idx="5" formatCode="General">
                  <c:v>315654</c:v>
                </c:pt>
                <c:pt idx="6" formatCode="General">
                  <c:v>323545</c:v>
                </c:pt>
                <c:pt idx="7" formatCode="General">
                  <c:v>134934</c:v>
                </c:pt>
              </c:numCache>
            </c:numRef>
          </c:val>
          <c:smooth val="0"/>
          <c:extLst>
            <c:ext xmlns:c16="http://schemas.microsoft.com/office/drawing/2014/chart" uri="{C3380CC4-5D6E-409C-BE32-E72D297353CC}">
              <c16:uniqueId val="{00000001-4C81-4AEA-8B79-76C343978676}"/>
            </c:ext>
          </c:extLst>
        </c:ser>
        <c:ser>
          <c:idx val="2"/>
          <c:order val="2"/>
          <c:tx>
            <c:strRef>
              <c:f>Sheet1!$G$1:$G$2</c:f>
              <c:strCache>
                <c:ptCount val="2"/>
                <c:pt idx="0">
                  <c:v>Deaths</c:v>
                </c:pt>
                <c:pt idx="1">
                  <c:v>Registered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Sheet1!$G$3:$G$10</c:f>
              <c:numCache>
                <c:formatCode>#,##0</c:formatCode>
                <c:ptCount val="8"/>
                <c:pt idx="0">
                  <c:v>53018</c:v>
                </c:pt>
                <c:pt idx="1">
                  <c:v>51805</c:v>
                </c:pt>
                <c:pt idx="2">
                  <c:v>48648</c:v>
                </c:pt>
                <c:pt idx="3">
                  <c:v>48428</c:v>
                </c:pt>
                <c:pt idx="4">
                  <c:v>51054</c:v>
                </c:pt>
                <c:pt idx="5" formatCode="General">
                  <c:v>51026</c:v>
                </c:pt>
                <c:pt idx="6" formatCode="General">
                  <c:v>55349</c:v>
                </c:pt>
                <c:pt idx="7" formatCode="General">
                  <c:v>50947</c:v>
                </c:pt>
              </c:numCache>
            </c:numRef>
          </c:val>
          <c:smooth val="0"/>
          <c:extLst>
            <c:ext xmlns:c16="http://schemas.microsoft.com/office/drawing/2014/chart" uri="{C3380CC4-5D6E-409C-BE32-E72D297353CC}">
              <c16:uniqueId val="{00000002-4C81-4AEA-8B79-76C343978676}"/>
            </c:ext>
          </c:extLst>
        </c:ser>
        <c:ser>
          <c:idx val="3"/>
          <c:order val="3"/>
          <c:tx>
            <c:strRef>
              <c:f>Sheet1!$H$1:$H$2</c:f>
              <c:strCache>
                <c:ptCount val="2"/>
                <c:pt idx="0">
                  <c:v>Deaths</c:v>
                </c:pt>
                <c:pt idx="1">
                  <c:v>% Coverage</c:v>
                </c:pt>
              </c:strCache>
            </c:strRef>
          </c:tx>
          <c:spPr>
            <a:ln w="28575" cap="rnd">
              <a:solidFill>
                <a:schemeClr val="bg1">
                  <a:alpha val="0"/>
                </a:schemeClr>
              </a:solidFill>
              <a:round/>
            </a:ln>
            <a:effectLst/>
          </c:spPr>
          <c:marker>
            <c:symbol val="circle"/>
            <c:size val="5"/>
            <c:spPr>
              <a:solidFill>
                <a:schemeClr val="accent4"/>
              </a:solidFill>
              <a:ln w="9525">
                <a:solidFill>
                  <a:schemeClr val="accent4"/>
                </a:solidFill>
              </a:ln>
              <a:effectLst/>
            </c:spPr>
          </c:marker>
          <c:val>
            <c:numRef>
              <c:f>Sheet1!$H$3:$H$10</c:f>
              <c:numCache>
                <c:formatCode>General</c:formatCode>
                <c:ptCount val="8"/>
                <c:pt idx="0">
                  <c:v>19</c:v>
                </c:pt>
                <c:pt idx="1">
                  <c:v>18</c:v>
                </c:pt>
                <c:pt idx="2">
                  <c:v>17</c:v>
                </c:pt>
                <c:pt idx="3">
                  <c:v>16</c:v>
                </c:pt>
                <c:pt idx="4">
                  <c:v>16</c:v>
                </c:pt>
                <c:pt idx="5">
                  <c:v>16</c:v>
                </c:pt>
                <c:pt idx="6">
                  <c:v>17</c:v>
                </c:pt>
                <c:pt idx="7">
                  <c:v>38</c:v>
                </c:pt>
              </c:numCache>
            </c:numRef>
          </c:val>
          <c:smooth val="0"/>
          <c:extLst>
            <c:ext xmlns:c16="http://schemas.microsoft.com/office/drawing/2014/chart" uri="{C3380CC4-5D6E-409C-BE32-E72D297353CC}">
              <c16:uniqueId val="{00000003-4C81-4AEA-8B79-76C343978676}"/>
            </c:ext>
          </c:extLst>
        </c:ser>
        <c:dLbls>
          <c:showLegendKey val="0"/>
          <c:showVal val="0"/>
          <c:showCatName val="0"/>
          <c:showSerName val="0"/>
          <c:showPercent val="0"/>
          <c:showBubbleSize val="0"/>
        </c:dLbls>
        <c:marker val="1"/>
        <c:smooth val="0"/>
        <c:axId val="928275391"/>
        <c:axId val="928274431"/>
      </c:lineChart>
      <c:catAx>
        <c:axId val="928275391"/>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28274431"/>
        <c:crosses val="autoZero"/>
        <c:auto val="1"/>
        <c:lblAlgn val="ctr"/>
        <c:lblOffset val="100"/>
        <c:noMultiLvlLbl val="0"/>
      </c:catAx>
      <c:valAx>
        <c:axId val="928274431"/>
        <c:scaling>
          <c:orientation val="minMax"/>
        </c:scaling>
        <c:delete val="0"/>
        <c:axPos val="l"/>
        <c:majorGridlines>
          <c:spPr>
            <a:ln w="15875" cap="flat" cmpd="sng" algn="ctr">
              <a:solidFill>
                <a:schemeClr val="tx1">
                  <a:lumMod val="15000"/>
                  <a:lumOff val="85000"/>
                </a:schemeClr>
              </a:solidFill>
              <a:prstDash val="sysDash"/>
              <a:round/>
              <a:headEnd type="triangle"/>
              <a:tailEnd type="triangle"/>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282753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dgm:spPr/>
      <dgm:t>
        <a:bodyPr/>
        <a:lstStyle/>
        <a:p>
          <a:r>
            <a:rPr lang="en-US" b="1" dirty="0">
              <a:latin typeface="Times New Roman" panose="02020603050405020304" pitchFamily="18" charset="0"/>
              <a:cs typeface="Times New Roman" panose="02020603050405020304" pitchFamily="18" charset="0"/>
            </a:rPr>
            <a:t>Occurrence of Vital Event</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custT="1"/>
      <dgm:spPr/>
      <dgm:t>
        <a:bodyPr/>
        <a:lstStyle/>
        <a:p>
          <a:r>
            <a:rPr lang="en-US" sz="1700" b="1" dirty="0">
              <a:latin typeface="Times New Roman" panose="02020603050405020304" pitchFamily="18" charset="0"/>
              <a:cs typeface="Times New Roman" panose="02020603050405020304" pitchFamily="18" charset="0"/>
            </a:rPr>
            <a:t>Birth</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custT="1"/>
      <dgm:spPr/>
      <dgm:t>
        <a:bodyPr/>
        <a:lstStyle/>
        <a:p>
          <a:r>
            <a:rPr lang="en-US" sz="1700" dirty="0">
              <a:latin typeface="Times New Roman" panose="02020603050405020304" pitchFamily="18" charset="0"/>
              <a:cs typeface="Times New Roman" panose="02020603050405020304" pitchFamily="18" charset="0"/>
            </a:rPr>
            <a:t>Death</a:t>
          </a:r>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dgm:spPr/>
      <dgm:t>
        <a:bodyPr/>
        <a:lstStyle/>
        <a:p>
          <a:r>
            <a:rPr lang="en-US" b="1" dirty="0">
              <a:latin typeface="Times New Roman" panose="02020603050405020304" pitchFamily="18" charset="0"/>
              <a:cs typeface="Times New Roman" panose="02020603050405020304" pitchFamily="18" charset="0"/>
            </a:rPr>
            <a:t>Encounter with Births and Deaths Registration Officer</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Notification of Birth</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Coroner’s report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99C24522-7D8B-455C-AF08-2B5CC7FF1433}">
      <dgm:prSet phldrT="[Text]"/>
      <dgm:spPr/>
      <dgm:t>
        <a:bodyPr/>
        <a:lstStyle/>
        <a:p>
          <a:r>
            <a:rPr lang="en-US" b="1" dirty="0">
              <a:latin typeface="Times New Roman" panose="02020603050405020304" pitchFamily="18" charset="0"/>
              <a:cs typeface="Times New Roman" panose="02020603050405020304" pitchFamily="18" charset="0"/>
            </a:rPr>
            <a:t>Maternal Health Record Book</a:t>
          </a:r>
        </a:p>
      </dgm:t>
    </dgm:pt>
    <dgm:pt modelId="{397E246B-0728-41CD-8647-1EF07C406019}" type="parTrans" cxnId="{C0F595B9-BD4D-42E9-BC5E-541BA785F8F7}">
      <dgm:prSet/>
      <dgm:spPr/>
      <dgm:t>
        <a:bodyPr/>
        <a:lstStyle/>
        <a:p>
          <a:endParaRPr lang="en-US"/>
        </a:p>
      </dgm:t>
    </dgm:pt>
    <dgm:pt modelId="{AEB850BA-BB40-468A-B444-18A2CB01EB05}" type="sibTrans" cxnId="{C0F595B9-BD4D-42E9-BC5E-541BA785F8F7}">
      <dgm:prSet/>
      <dgm:spPr/>
      <dgm:t>
        <a:bodyPr/>
        <a:lstStyle/>
        <a:p>
          <a:endParaRPr lang="en-US"/>
        </a:p>
      </dgm:t>
    </dgm:pt>
    <dgm:pt modelId="{95FE3859-1483-47B1-8F2C-96FBCEBB5F8E}">
      <dgm:prSet phldrT="[Text]"/>
      <dgm:spPr/>
      <dgm:t>
        <a:bodyPr/>
        <a:lstStyle/>
        <a:p>
          <a:r>
            <a:rPr lang="en-US" dirty="0">
              <a:latin typeface="Times New Roman" panose="02020603050405020304" pitchFamily="18" charset="0"/>
              <a:cs typeface="Times New Roman" panose="02020603050405020304" pitchFamily="18" charset="0"/>
            </a:rPr>
            <a:t>Medical Cause of Death</a:t>
          </a:r>
        </a:p>
      </dgm:t>
    </dgm:pt>
    <dgm:pt modelId="{DB24C574-4402-469F-B2F0-19291B661597}" type="parTrans" cxnId="{01E59293-4AAD-4126-9A03-CDFCB804576E}">
      <dgm:prSet/>
      <dgm:spPr/>
      <dgm:t>
        <a:bodyPr/>
        <a:lstStyle/>
        <a:p>
          <a:endParaRPr lang="en-US"/>
        </a:p>
      </dgm:t>
    </dgm:pt>
    <dgm:pt modelId="{D44A778E-DAF4-4C96-A45B-20CCACD5DD0D}" type="sibTrans" cxnId="{01E59293-4AAD-4126-9A03-CDFCB804576E}">
      <dgm:prSet/>
      <dgm:spPr/>
      <dgm:t>
        <a:bodyPr/>
        <a:lstStyle/>
        <a:p>
          <a:endParaRPr lang="en-US"/>
        </a:p>
      </dgm:t>
    </dgm:pt>
    <dgm:pt modelId="{85114653-FBCA-4CEE-BD03-6818522036C2}">
      <dgm:prSet phldrT="[Text]"/>
      <dgm:spPr/>
      <dgm:t>
        <a:bodyPr/>
        <a:lstStyle/>
        <a:p>
          <a:r>
            <a:rPr lang="en-US" dirty="0">
              <a:latin typeface="Times New Roman" panose="02020603050405020304" pitchFamily="18" charset="0"/>
              <a:cs typeface="Times New Roman" panose="02020603050405020304" pitchFamily="18" charset="0"/>
            </a:rPr>
            <a:t>Affidavit</a:t>
          </a:r>
        </a:p>
      </dgm:t>
    </dgm:pt>
    <dgm:pt modelId="{E694C62B-98F2-48E8-8839-975A0F2FC250}" type="parTrans" cxnId="{B91900DD-A943-4753-B37A-5D3FFE8E851F}">
      <dgm:prSet/>
      <dgm:spPr/>
      <dgm:t>
        <a:bodyPr/>
        <a:lstStyle/>
        <a:p>
          <a:endParaRPr lang="en-US"/>
        </a:p>
      </dgm:t>
    </dgm:pt>
    <dgm:pt modelId="{7A41F9DA-8238-4255-8786-87A7E73AD1C0}" type="sibTrans" cxnId="{B91900DD-A943-4753-B37A-5D3FFE8E851F}">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2" presId="urn:microsoft.com/office/officeart/2005/8/layout/hProcess4"/>
    <dgm:cxn modelId="{CEFC1D07-F95D-499E-BE59-DD1743B9810A}" srcId="{DF77FE4C-FC53-4FF9-9D97-A537E5C6655D}" destId="{90CB455C-2708-451B-8EE9-A7AF001FA9F8}" srcOrd="2"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2"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36442D5F-BFB1-4750-9CBA-DEFFAAF7001F}" srcId="{E3090F0A-106F-412C-84B6-6ED2623FDFE2}" destId="{765AC8D1-C205-4B43-B376-6689C261BE58}" srcOrd="1"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C6769983-BE28-48C1-8A51-670E0FE71F23}" type="presOf" srcId="{99C24522-7D8B-455C-AF08-2B5CC7FF1433}" destId="{F46D793A-796E-4772-BB04-E5B311475711}" srcOrd="0" destOrd="1" presId="urn:microsoft.com/office/officeart/2005/8/layout/hProcess4"/>
    <dgm:cxn modelId="{D52FE183-39AB-45D3-A72D-D6AE938AAB84}" type="presOf" srcId="{99C24522-7D8B-455C-AF08-2B5CC7FF1433}" destId="{AAB24793-8568-4095-92B0-A2B486730483}" srcOrd="1" destOrd="1"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0DDD9C8E-E420-475B-8068-A1137E91E9F0}" type="presOf" srcId="{95FE3859-1483-47B1-8F2C-96FBCEBB5F8E}" destId="{F46D793A-796E-4772-BB04-E5B311475711}" srcOrd="0" destOrd="3"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01E59293-4AAD-4126-9A03-CDFCB804576E}" srcId="{DF77FE4C-FC53-4FF9-9D97-A537E5C6655D}" destId="{95FE3859-1483-47B1-8F2C-96FBCEBB5F8E}" srcOrd="3" destOrd="0" parTransId="{DB24C574-4402-469F-B2F0-19291B661597}" sibTransId="{D44A778E-DAF4-4C96-A45B-20CCACD5DD0D}"/>
    <dgm:cxn modelId="{4BAF949B-BC62-47AC-828D-119CAD17C514}" type="presOf" srcId="{95FE3859-1483-47B1-8F2C-96FBCEBB5F8E}" destId="{AAB24793-8568-4095-92B0-A2B486730483}" srcOrd="1" destOrd="3" presId="urn:microsoft.com/office/officeart/2005/8/layout/hProcess4"/>
    <dgm:cxn modelId="{E8E325A2-D8D3-4928-9525-279727477E33}" type="presOf" srcId="{765AC8D1-C205-4B43-B376-6689C261BE58}" destId="{DA2A4462-072B-41A4-876D-FE3A4E55BFB1}" srcOrd="1" destOrd="1" presId="urn:microsoft.com/office/officeart/2005/8/layout/hProcess4"/>
    <dgm:cxn modelId="{C0F595B9-BD4D-42E9-BC5E-541BA785F8F7}" srcId="{DF77FE4C-FC53-4FF9-9D97-A537E5C6655D}" destId="{99C24522-7D8B-455C-AF08-2B5CC7FF1433}" srcOrd="1" destOrd="0" parTransId="{397E246B-0728-41CD-8647-1EF07C406019}" sibTransId="{AEB850BA-BB40-468A-B444-18A2CB01EB05}"/>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7C915DD7-7D2B-4581-ACAB-02C3ACC47C0F}" type="presOf" srcId="{85114653-FBCA-4CEE-BD03-6818522036C2}" destId="{F46D793A-796E-4772-BB04-E5B311475711}" srcOrd="0" destOrd="4"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B91900DD-A943-4753-B37A-5D3FFE8E851F}" srcId="{DF77FE4C-FC53-4FF9-9D97-A537E5C6655D}" destId="{85114653-FBCA-4CEE-BD03-6818522036C2}" srcOrd="4" destOrd="0" parTransId="{E694C62B-98F2-48E8-8839-975A0F2FC250}" sibTransId="{7A41F9DA-8238-4255-8786-87A7E73AD1C0}"/>
    <dgm:cxn modelId="{99913EEC-8BE1-4FC1-AA6C-0F25C97FC17B}" srcId="{CAF339BD-3C2C-4562-8666-AF16F1ED55F5}" destId="{EDE0C858-A528-43BD-9FDD-03ADC11012AF}" srcOrd="2" destOrd="0" parTransId="{6B1FC414-78CE-49CD-B190-80A035D1F18B}" sibTransId="{F7C197C2-4F8C-4EA9-8F56-CFEFC1FC3C2B}"/>
    <dgm:cxn modelId="{A0035DEE-30A0-451E-9016-286390B174D5}" type="presOf" srcId="{85114653-FBCA-4CEE-BD03-6818522036C2}" destId="{AAB24793-8568-4095-92B0-A2B486730483}" srcOrd="1" destOrd="4" presId="urn:microsoft.com/office/officeart/2005/8/layout/hProcess4"/>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dgm:spPr/>
      <dgm:t>
        <a:bodyPr/>
        <a:lstStyle/>
        <a:p>
          <a:r>
            <a:rPr lang="en-US" b="1" dirty="0">
              <a:latin typeface="Times New Roman" panose="02020603050405020304" pitchFamily="18" charset="0"/>
              <a:cs typeface="Times New Roman" panose="02020603050405020304" pitchFamily="18" charset="0"/>
            </a:rPr>
            <a:t>Occurrence of Vital Event</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custT="1"/>
      <dgm:spPr/>
      <dgm:t>
        <a:bodyPr/>
        <a:lstStyle/>
        <a:p>
          <a:r>
            <a:rPr lang="en-US" sz="1700" b="1" dirty="0">
              <a:latin typeface="Times New Roman" panose="02020603050405020304" pitchFamily="18" charset="0"/>
              <a:cs typeface="Times New Roman" panose="02020603050405020304" pitchFamily="18" charset="0"/>
            </a:rPr>
            <a:t>Birth</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custT="1"/>
      <dgm:spPr/>
      <dgm:t>
        <a:bodyPr/>
        <a:lstStyle/>
        <a:p>
          <a:r>
            <a:rPr lang="en-US" sz="1700" dirty="0">
              <a:latin typeface="Times New Roman" panose="02020603050405020304" pitchFamily="18" charset="0"/>
              <a:cs typeface="Times New Roman" panose="02020603050405020304" pitchFamily="18" charset="0"/>
            </a:rPr>
            <a:t>Death</a:t>
          </a:r>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dgm:spPr/>
      <dgm:t>
        <a:bodyPr/>
        <a:lstStyle/>
        <a:p>
          <a:r>
            <a:rPr lang="en-US" b="1" dirty="0">
              <a:latin typeface="Times New Roman" panose="02020603050405020304" pitchFamily="18" charset="0"/>
              <a:cs typeface="Times New Roman" panose="02020603050405020304" pitchFamily="18" charset="0"/>
            </a:rPr>
            <a:t>Encounter with Births and Deaths Registration Officer</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Notification of Birth</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Coroner’s report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99C24522-7D8B-455C-AF08-2B5CC7FF1433}">
      <dgm:prSet phldrT="[Text]"/>
      <dgm:spPr/>
      <dgm:t>
        <a:bodyPr/>
        <a:lstStyle/>
        <a:p>
          <a:r>
            <a:rPr lang="en-US" b="1" dirty="0">
              <a:latin typeface="Times New Roman" panose="02020603050405020304" pitchFamily="18" charset="0"/>
              <a:cs typeface="Times New Roman" panose="02020603050405020304" pitchFamily="18" charset="0"/>
            </a:rPr>
            <a:t>Maternal Health Record Book</a:t>
          </a:r>
        </a:p>
      </dgm:t>
    </dgm:pt>
    <dgm:pt modelId="{397E246B-0728-41CD-8647-1EF07C406019}" type="parTrans" cxnId="{C0F595B9-BD4D-42E9-BC5E-541BA785F8F7}">
      <dgm:prSet/>
      <dgm:spPr/>
      <dgm:t>
        <a:bodyPr/>
        <a:lstStyle/>
        <a:p>
          <a:endParaRPr lang="en-US"/>
        </a:p>
      </dgm:t>
    </dgm:pt>
    <dgm:pt modelId="{AEB850BA-BB40-468A-B444-18A2CB01EB05}" type="sibTrans" cxnId="{C0F595B9-BD4D-42E9-BC5E-541BA785F8F7}">
      <dgm:prSet/>
      <dgm:spPr/>
      <dgm:t>
        <a:bodyPr/>
        <a:lstStyle/>
        <a:p>
          <a:endParaRPr lang="en-US"/>
        </a:p>
      </dgm:t>
    </dgm:pt>
    <dgm:pt modelId="{95FE3859-1483-47B1-8F2C-96FBCEBB5F8E}">
      <dgm:prSet phldrT="[Text]"/>
      <dgm:spPr/>
      <dgm:t>
        <a:bodyPr/>
        <a:lstStyle/>
        <a:p>
          <a:r>
            <a:rPr lang="en-US" dirty="0">
              <a:latin typeface="Times New Roman" panose="02020603050405020304" pitchFamily="18" charset="0"/>
              <a:cs typeface="Times New Roman" panose="02020603050405020304" pitchFamily="18" charset="0"/>
            </a:rPr>
            <a:t>Medical Cause of Death</a:t>
          </a:r>
        </a:p>
      </dgm:t>
    </dgm:pt>
    <dgm:pt modelId="{DB24C574-4402-469F-B2F0-19291B661597}" type="parTrans" cxnId="{01E59293-4AAD-4126-9A03-CDFCB804576E}">
      <dgm:prSet/>
      <dgm:spPr/>
      <dgm:t>
        <a:bodyPr/>
        <a:lstStyle/>
        <a:p>
          <a:endParaRPr lang="en-US"/>
        </a:p>
      </dgm:t>
    </dgm:pt>
    <dgm:pt modelId="{D44A778E-DAF4-4C96-A45B-20CCACD5DD0D}" type="sibTrans" cxnId="{01E59293-4AAD-4126-9A03-CDFCB804576E}">
      <dgm:prSet/>
      <dgm:spPr/>
      <dgm:t>
        <a:bodyPr/>
        <a:lstStyle/>
        <a:p>
          <a:endParaRPr lang="en-US"/>
        </a:p>
      </dgm:t>
    </dgm:pt>
    <dgm:pt modelId="{85114653-FBCA-4CEE-BD03-6818522036C2}">
      <dgm:prSet phldrT="[Text]"/>
      <dgm:spPr/>
      <dgm:t>
        <a:bodyPr/>
        <a:lstStyle/>
        <a:p>
          <a:r>
            <a:rPr lang="en-US" dirty="0">
              <a:latin typeface="Times New Roman" panose="02020603050405020304" pitchFamily="18" charset="0"/>
              <a:cs typeface="Times New Roman" panose="02020603050405020304" pitchFamily="18" charset="0"/>
            </a:rPr>
            <a:t>Affidavit</a:t>
          </a:r>
        </a:p>
      </dgm:t>
    </dgm:pt>
    <dgm:pt modelId="{E694C62B-98F2-48E8-8839-975A0F2FC250}" type="parTrans" cxnId="{B91900DD-A943-4753-B37A-5D3FFE8E851F}">
      <dgm:prSet/>
      <dgm:spPr/>
      <dgm:t>
        <a:bodyPr/>
        <a:lstStyle/>
        <a:p>
          <a:endParaRPr lang="en-US"/>
        </a:p>
      </dgm:t>
    </dgm:pt>
    <dgm:pt modelId="{7A41F9DA-8238-4255-8786-87A7E73AD1C0}" type="sibTrans" cxnId="{B91900DD-A943-4753-B37A-5D3FFE8E851F}">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2" presId="urn:microsoft.com/office/officeart/2005/8/layout/hProcess4"/>
    <dgm:cxn modelId="{CEFC1D07-F95D-499E-BE59-DD1743B9810A}" srcId="{DF77FE4C-FC53-4FF9-9D97-A537E5C6655D}" destId="{90CB455C-2708-451B-8EE9-A7AF001FA9F8}" srcOrd="2"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2"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36442D5F-BFB1-4750-9CBA-DEFFAAF7001F}" srcId="{E3090F0A-106F-412C-84B6-6ED2623FDFE2}" destId="{765AC8D1-C205-4B43-B376-6689C261BE58}" srcOrd="1"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C6769983-BE28-48C1-8A51-670E0FE71F23}" type="presOf" srcId="{99C24522-7D8B-455C-AF08-2B5CC7FF1433}" destId="{F46D793A-796E-4772-BB04-E5B311475711}" srcOrd="0" destOrd="1" presId="urn:microsoft.com/office/officeart/2005/8/layout/hProcess4"/>
    <dgm:cxn modelId="{D52FE183-39AB-45D3-A72D-D6AE938AAB84}" type="presOf" srcId="{99C24522-7D8B-455C-AF08-2B5CC7FF1433}" destId="{AAB24793-8568-4095-92B0-A2B486730483}" srcOrd="1" destOrd="1"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0DDD9C8E-E420-475B-8068-A1137E91E9F0}" type="presOf" srcId="{95FE3859-1483-47B1-8F2C-96FBCEBB5F8E}" destId="{F46D793A-796E-4772-BB04-E5B311475711}" srcOrd="0" destOrd="3"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01E59293-4AAD-4126-9A03-CDFCB804576E}" srcId="{DF77FE4C-FC53-4FF9-9D97-A537E5C6655D}" destId="{95FE3859-1483-47B1-8F2C-96FBCEBB5F8E}" srcOrd="3" destOrd="0" parTransId="{DB24C574-4402-469F-B2F0-19291B661597}" sibTransId="{D44A778E-DAF4-4C96-A45B-20CCACD5DD0D}"/>
    <dgm:cxn modelId="{4BAF949B-BC62-47AC-828D-119CAD17C514}" type="presOf" srcId="{95FE3859-1483-47B1-8F2C-96FBCEBB5F8E}" destId="{AAB24793-8568-4095-92B0-A2B486730483}" srcOrd="1" destOrd="3" presId="urn:microsoft.com/office/officeart/2005/8/layout/hProcess4"/>
    <dgm:cxn modelId="{E8E325A2-D8D3-4928-9525-279727477E33}" type="presOf" srcId="{765AC8D1-C205-4B43-B376-6689C261BE58}" destId="{DA2A4462-072B-41A4-876D-FE3A4E55BFB1}" srcOrd="1" destOrd="1" presId="urn:microsoft.com/office/officeart/2005/8/layout/hProcess4"/>
    <dgm:cxn modelId="{C0F595B9-BD4D-42E9-BC5E-541BA785F8F7}" srcId="{DF77FE4C-FC53-4FF9-9D97-A537E5C6655D}" destId="{99C24522-7D8B-455C-AF08-2B5CC7FF1433}" srcOrd="1" destOrd="0" parTransId="{397E246B-0728-41CD-8647-1EF07C406019}" sibTransId="{AEB850BA-BB40-468A-B444-18A2CB01EB05}"/>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7C915DD7-7D2B-4581-ACAB-02C3ACC47C0F}" type="presOf" srcId="{85114653-FBCA-4CEE-BD03-6818522036C2}" destId="{F46D793A-796E-4772-BB04-E5B311475711}" srcOrd="0" destOrd="4"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B91900DD-A943-4753-B37A-5D3FFE8E851F}" srcId="{DF77FE4C-FC53-4FF9-9D97-A537E5C6655D}" destId="{85114653-FBCA-4CEE-BD03-6818522036C2}" srcOrd="4" destOrd="0" parTransId="{E694C62B-98F2-48E8-8839-975A0F2FC250}" sibTransId="{7A41F9DA-8238-4255-8786-87A7E73AD1C0}"/>
    <dgm:cxn modelId="{99913EEC-8BE1-4FC1-AA6C-0F25C97FC17B}" srcId="{CAF339BD-3C2C-4562-8666-AF16F1ED55F5}" destId="{EDE0C858-A528-43BD-9FDD-03ADC11012AF}" srcOrd="2" destOrd="0" parTransId="{6B1FC414-78CE-49CD-B190-80A035D1F18B}" sibTransId="{F7C197C2-4F8C-4EA9-8F56-CFEFC1FC3C2B}"/>
    <dgm:cxn modelId="{A0035DEE-30A0-451E-9016-286390B174D5}" type="presOf" srcId="{85114653-FBCA-4CEE-BD03-6818522036C2}" destId="{AAB24793-8568-4095-92B0-A2B486730483}" srcOrd="1" destOrd="4" presId="urn:microsoft.com/office/officeart/2005/8/layout/hProcess4"/>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Partial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dgm:spPr/>
      <dgm:t>
        <a:bodyPr/>
        <a:lstStyle/>
        <a:p>
          <a:endParaRPr lang="en-US" dirty="0"/>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custT="1"/>
      <dgm:spPr/>
      <dgm:t>
        <a:bodyPr/>
        <a:lstStyle/>
        <a:p>
          <a:r>
            <a:rPr lang="en-US" sz="1600" b="1" dirty="0">
              <a:latin typeface="Times New Roman" panose="02020603050405020304" pitchFamily="18" charset="0"/>
              <a:cs typeface="Times New Roman" panose="02020603050405020304" pitchFamily="18" charset="0"/>
            </a:rPr>
            <a:t>Certification of Vital event</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Birth Certificate</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Burial Permit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Registration of Vital Event</a:t>
          </a:r>
        </a:p>
      </dgm:t>
    </dgm:pt>
    <dgm:pt modelId="{91C3BFF9-1836-4F7E-8B08-13A7846D518E}" type="sibTrans" cxnId="{70C777F7-D1AE-4AB1-833C-4407667B9AE7}">
      <dgm:prSet/>
      <dgm:spPr/>
      <dgm:t>
        <a:bodyPr/>
        <a:lstStyle/>
        <a:p>
          <a:endParaRPr lang="en-US"/>
        </a:p>
      </dgm:t>
    </dgm:pt>
    <dgm:pt modelId="{4AF5540F-F7D9-4A14-8701-662E5179E5EE}" type="parTrans" cxnId="{70C777F7-D1AE-4AB1-833C-4407667B9AE7}">
      <dgm:prSet/>
      <dgm:spPr/>
      <dgm:t>
        <a:bodyPr/>
        <a:lstStyle/>
        <a:p>
          <a:endParaRPr lang="en-US"/>
        </a:p>
      </dgm:t>
    </dgm:pt>
    <dgm:pt modelId="{FCA4667F-BF73-426F-A5D9-7FC81D8777C3}">
      <dgm:prSet phldrT="[Text]"/>
      <dgm:spPr/>
      <dgm:t>
        <a:bodyPr/>
        <a:lstStyle/>
        <a:p>
          <a:r>
            <a:rPr lang="en-US" dirty="0">
              <a:latin typeface="Times New Roman" panose="02020603050405020304" pitchFamily="18" charset="0"/>
              <a:cs typeface="Times New Roman" panose="02020603050405020304" pitchFamily="18" charset="0"/>
            </a:rPr>
            <a:t>Manual Registration</a:t>
          </a:r>
        </a:p>
      </dgm:t>
    </dgm:pt>
    <dgm:pt modelId="{64773C2A-DACC-48DA-801B-9C41F6A1FFB5}" type="parTrans" cxnId="{8D104E15-33C1-4592-9EF1-0E67855EF6AE}">
      <dgm:prSet/>
      <dgm:spPr/>
      <dgm:t>
        <a:bodyPr/>
        <a:lstStyle/>
        <a:p>
          <a:endParaRPr lang="en-US"/>
        </a:p>
      </dgm:t>
    </dgm:pt>
    <dgm:pt modelId="{B9AB60A4-C48B-4597-889F-2353E97641E1}" type="sibTrans" cxnId="{8D104E15-33C1-4592-9EF1-0E67855EF6AE}">
      <dgm:prSet/>
      <dgm:spPr/>
      <dgm:t>
        <a:bodyPr/>
        <a:lstStyle/>
        <a:p>
          <a:endParaRPr lang="en-US"/>
        </a:p>
      </dgm:t>
    </dgm:pt>
    <dgm:pt modelId="{28CC00CF-FE36-40D1-8349-096D820D7B94}">
      <dgm:prSet phldrT="[Text]"/>
      <dgm:spPr/>
      <dgm:t>
        <a:bodyPr/>
        <a:lstStyle/>
        <a:p>
          <a:r>
            <a:rPr lang="en-US" dirty="0">
              <a:latin typeface="Times New Roman" panose="02020603050405020304" pitchFamily="18" charset="0"/>
              <a:cs typeface="Times New Roman" panose="02020603050405020304" pitchFamily="18" charset="0"/>
            </a:rPr>
            <a:t>Digital Registration</a:t>
          </a:r>
        </a:p>
      </dgm:t>
    </dgm:pt>
    <dgm:pt modelId="{C777E271-5AB4-4DDF-B9B2-D968F12F4B6F}" type="parTrans" cxnId="{7E70D72E-BE07-4918-BDDA-01DAE7FD338A}">
      <dgm:prSet/>
      <dgm:spPr/>
      <dgm:t>
        <a:bodyPr/>
        <a:lstStyle/>
        <a:p>
          <a:endParaRPr lang="en-US"/>
        </a:p>
      </dgm:t>
    </dgm:pt>
    <dgm:pt modelId="{073A5F0B-CA6A-42A8-A4BC-ACDD49E41693}" type="sibTrans" cxnId="{7E70D72E-BE07-4918-BDDA-01DAE7FD338A}">
      <dgm:prSet/>
      <dgm:spPr/>
      <dgm:t>
        <a:bodyPr/>
        <a:lstStyle/>
        <a:p>
          <a:endParaRPr lang="en-US"/>
        </a:p>
      </dgm:t>
    </dgm:pt>
    <dgm:pt modelId="{1F23C739-3E85-42B8-B7B2-BF4E2D41DE43}">
      <dgm:prSet phldrT="[Text]"/>
      <dgm:spPr/>
      <dgm:t>
        <a:bodyPr/>
        <a:lstStyle/>
        <a:p>
          <a:r>
            <a:rPr lang="en-US" b="1" dirty="0">
              <a:latin typeface="Times New Roman" panose="02020603050405020304" pitchFamily="18" charset="0"/>
              <a:cs typeface="Times New Roman" panose="02020603050405020304" pitchFamily="18" charset="0"/>
            </a:rPr>
            <a:t>Certified Copy of Registration</a:t>
          </a:r>
        </a:p>
      </dgm:t>
    </dgm:pt>
    <dgm:pt modelId="{1F8E9B83-AAD3-472D-827C-E99D9026F620}" type="parTrans" cxnId="{9D22DCCA-6C8F-4268-954D-9E1566E04C39}">
      <dgm:prSet/>
      <dgm:spPr/>
      <dgm:t>
        <a:bodyPr/>
        <a:lstStyle/>
        <a:p>
          <a:endParaRPr lang="en-US"/>
        </a:p>
      </dgm:t>
    </dgm:pt>
    <dgm:pt modelId="{F519B98B-E686-45B7-B19C-EE2F68C67728}" type="sibTrans" cxnId="{9D22DCCA-6C8F-4268-954D-9E1566E04C39}">
      <dgm:prSet/>
      <dgm:spPr/>
      <dgm:t>
        <a:bodyPr/>
        <a:lstStyle/>
        <a:p>
          <a:endParaRPr lang="en-US"/>
        </a:p>
      </dgm:t>
    </dgm:pt>
    <dgm:pt modelId="{2BC31B2F-0A1B-49F3-ACC4-B02F21B5DB62}">
      <dgm:prSet phldrT="[Text]"/>
      <dgm:spPr/>
      <dgm:t>
        <a:bodyPr/>
        <a:lstStyle/>
        <a:p>
          <a:r>
            <a:rPr lang="en-US" dirty="0">
              <a:latin typeface="Times New Roman" panose="02020603050405020304" pitchFamily="18" charset="0"/>
              <a:cs typeface="Times New Roman" panose="02020603050405020304" pitchFamily="18" charset="0"/>
            </a:rPr>
            <a:t>Burial Certificate</a:t>
          </a:r>
        </a:p>
      </dgm:t>
    </dgm:pt>
    <dgm:pt modelId="{EFCD3276-33E7-4C4B-B3D7-F5BBB1A0A9E5}" type="parTrans" cxnId="{32FF4CA3-F56B-4CD5-804C-73690F52FC39}">
      <dgm:prSet/>
      <dgm:spPr/>
      <dgm:t>
        <a:bodyPr/>
        <a:lstStyle/>
        <a:p>
          <a:endParaRPr lang="en-US"/>
        </a:p>
      </dgm:t>
    </dgm:pt>
    <dgm:pt modelId="{950B956F-5620-47E4-9F48-F0B17FB47CA4}" type="sibTrans" cxnId="{32FF4CA3-F56B-4CD5-804C-73690F52FC39}">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LinFactNeighborX="49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3" presId="urn:microsoft.com/office/officeart/2005/8/layout/hProcess4"/>
    <dgm:cxn modelId="{CEFC1D07-F95D-499E-BE59-DD1743B9810A}" srcId="{DF77FE4C-FC53-4FF9-9D97-A537E5C6655D}" destId="{90CB455C-2708-451B-8EE9-A7AF001FA9F8}" srcOrd="3"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8D104E15-33C1-4592-9EF1-0E67855EF6AE}" srcId="{E3090F0A-106F-412C-84B6-6ED2623FDFE2}" destId="{FCA4667F-BF73-426F-A5D9-7FC81D8777C3}" srcOrd="1" destOrd="0" parTransId="{64773C2A-DACC-48DA-801B-9C41F6A1FFB5}" sibTransId="{B9AB60A4-C48B-4597-889F-2353E97641E1}"/>
    <dgm:cxn modelId="{226D8B17-6307-4EA6-B2EB-2E326B905370}" srcId="{E3090F0A-106F-412C-84B6-6ED2623FDFE2}" destId="{9B525264-DF63-406A-BD66-78DD7AC7EEC7}" srcOrd="0" destOrd="0" parTransId="{69996234-9D9C-4319-8E8A-694E47918868}" sibTransId="{2445B08E-830F-4AD5-9BEE-EB9EA4EEE166}"/>
    <dgm:cxn modelId="{672CBD24-E475-43D2-B06D-3964DCEB982C}" type="presOf" srcId="{1F23C739-3E85-42B8-B7B2-BF4E2D41DE43}" destId="{F46D793A-796E-4772-BB04-E5B311475711}" srcOrd="0" destOrd="1" presId="urn:microsoft.com/office/officeart/2005/8/layout/hProcess4"/>
    <dgm:cxn modelId="{1E7E482D-BB03-4EF1-ADDF-29AAE45513F4}" type="presOf" srcId="{2BC31B2F-0A1B-49F3-ACC4-B02F21B5DB62}" destId="{F46D793A-796E-4772-BB04-E5B311475711}" srcOrd="0" destOrd="2" presId="urn:microsoft.com/office/officeart/2005/8/layout/hProcess4"/>
    <dgm:cxn modelId="{7E70D72E-BE07-4918-BDDA-01DAE7FD338A}" srcId="{E3090F0A-106F-412C-84B6-6ED2623FDFE2}" destId="{28CC00CF-FE36-40D1-8349-096D820D7B94}" srcOrd="2" destOrd="0" parTransId="{C777E271-5AB4-4DDF-B9B2-D968F12F4B6F}" sibTransId="{073A5F0B-CA6A-42A8-A4BC-ACDD49E41693}"/>
    <dgm:cxn modelId="{F861A132-1CAD-4517-8D8A-4DAA2B5B2CF5}" type="presOf" srcId="{28CC00CF-FE36-40D1-8349-096D820D7B94}"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3"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A42C813C-77C0-4701-95FA-1AB7F8BB3FBC}" type="presOf" srcId="{2BC31B2F-0A1B-49F3-ACC4-B02F21B5DB62}" destId="{AAB24793-8568-4095-92B0-A2B486730483}" srcOrd="1" destOrd="2" presId="urn:microsoft.com/office/officeart/2005/8/layout/hProcess4"/>
    <dgm:cxn modelId="{36442D5F-BFB1-4750-9CBA-DEFFAAF7001F}" srcId="{E3090F0A-106F-412C-84B6-6ED2623FDFE2}" destId="{765AC8D1-C205-4B43-B376-6689C261BE58}" srcOrd="3"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3"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A6498786-0938-4CDF-B8C8-B7A800F940C2}" type="presOf" srcId="{28CC00CF-FE36-40D1-8349-096D820D7B94}" destId="{DC6D31E3-F2D7-4B70-B170-D7C405909A78}" srcOrd="0" destOrd="2"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8E325A2-D8D3-4928-9525-279727477E33}" type="presOf" srcId="{765AC8D1-C205-4B43-B376-6689C261BE58}" destId="{DA2A4462-072B-41A4-876D-FE3A4E55BFB1}" srcOrd="1" destOrd="3" presId="urn:microsoft.com/office/officeart/2005/8/layout/hProcess4"/>
    <dgm:cxn modelId="{32FF4CA3-F56B-4CD5-804C-73690F52FC39}" srcId="{DF77FE4C-FC53-4FF9-9D97-A537E5C6655D}" destId="{2BC31B2F-0A1B-49F3-ACC4-B02F21B5DB62}" srcOrd="2" destOrd="0" parTransId="{EFCD3276-33E7-4C4B-B3D7-F5BBB1A0A9E5}" sibTransId="{950B956F-5620-47E4-9F48-F0B17FB47CA4}"/>
    <dgm:cxn modelId="{1968AAA4-7BB7-4CB8-9709-C7D79BC93E0B}" type="presOf" srcId="{FCA4667F-BF73-426F-A5D9-7FC81D8777C3}" destId="{DA2A4462-072B-41A4-876D-FE3A4E55BFB1}" srcOrd="1" destOrd="1" presId="urn:microsoft.com/office/officeart/2005/8/layout/hProcess4"/>
    <dgm:cxn modelId="{E1B971B5-D93F-438E-99E2-213D4587065F}" type="presOf" srcId="{FCA4667F-BF73-426F-A5D9-7FC81D8777C3}" destId="{DC6D31E3-F2D7-4B70-B170-D7C405909A78}" srcOrd="0" destOrd="1" presId="urn:microsoft.com/office/officeart/2005/8/layout/hProcess4"/>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9D22DCCA-6C8F-4268-954D-9E1566E04C39}" srcId="{DF77FE4C-FC53-4FF9-9D97-A537E5C6655D}" destId="{1F23C739-3E85-42B8-B7B2-BF4E2D41DE43}" srcOrd="1" destOrd="0" parTransId="{1F8E9B83-AAD3-472D-827C-E99D9026F620}" sibTransId="{F519B98B-E686-45B7-B19C-EE2F68C67728}"/>
    <dgm:cxn modelId="{138053D0-F7A1-400E-8553-687EF7490E01}" type="presOf" srcId="{91C3BFF9-1836-4F7E-8B08-13A7846D518E}" destId="{CACCE8AD-E32F-4216-ADAE-477E87C65685}" srcOrd="0" destOrd="0"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9051C8E9-BCFF-4351-B1E0-AA38F6C122CB}" type="presOf" srcId="{1F23C739-3E85-42B8-B7B2-BF4E2D41DE43}" destId="{AAB24793-8568-4095-92B0-A2B486730483}" srcOrd="1"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Encounter with the National Identification Authority (NIA)</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Certified Copy of Birth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DF77FE4C-FC53-4FF9-9D97-A537E5C6655D}">
      <dgm:prSet phldrT="[Text]" custT="1"/>
      <dgm:spPr/>
      <dgm:t>
        <a:bodyPr/>
        <a:lstStyle/>
        <a:p>
          <a:r>
            <a:rPr lang="en-US" sz="2000" b="1" dirty="0">
              <a:latin typeface="Times New Roman" panose="02020603050405020304" pitchFamily="18" charset="0"/>
              <a:cs typeface="Times New Roman" panose="02020603050405020304" pitchFamily="18" charset="0"/>
            </a:rPr>
            <a:t>Issuance of Identity Card</a:t>
          </a:r>
          <a:endParaRPr lang="en-US" sz="2200" b="1" dirty="0">
            <a:latin typeface="Times New Roman" panose="02020603050405020304" pitchFamily="18" charset="0"/>
            <a:cs typeface="Times New Roman" panose="02020603050405020304" pitchFamily="18" charset="0"/>
          </a:endParaRP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custT="1"/>
      <dgm:spPr/>
      <dgm:t>
        <a:bodyPr/>
        <a:lstStyle/>
        <a:p>
          <a:r>
            <a:rPr lang="en-US" sz="1600" i="1" dirty="0">
              <a:latin typeface="Times New Roman" panose="02020603050405020304" pitchFamily="18" charset="0"/>
              <a:cs typeface="Times New Roman" panose="02020603050405020304" pitchFamily="18" charset="0"/>
            </a:rPr>
            <a:t>ECOWAS Identity Card (Ghana Card)</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EDE0C858-A528-43BD-9FDD-03ADC11012AF}">
      <dgm:prSet phldrT="[Text]"/>
      <dgm:spPr/>
      <dgm:t>
        <a:bodyPr/>
        <a:lstStyle/>
        <a:p>
          <a:r>
            <a:rPr lang="en-US" b="1" dirty="0">
              <a:latin typeface="Times New Roman" panose="02020603050405020304" pitchFamily="18" charset="0"/>
              <a:cs typeface="Times New Roman" panose="02020603050405020304" pitchFamily="18" charset="0"/>
            </a:rPr>
            <a:t>Acquisition of Other Identity Documents</a:t>
          </a:r>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dgm:spPr/>
      <dgm:t>
        <a:bodyPr/>
        <a:lstStyle/>
        <a:p>
          <a:r>
            <a:rPr lang="en-US" i="1" dirty="0">
              <a:latin typeface="Times New Roman" panose="02020603050405020304" pitchFamily="18" charset="0"/>
              <a:cs typeface="Times New Roman" panose="02020603050405020304" pitchFamily="18" charset="0"/>
            </a:rPr>
            <a:t>Ghanaian Passport</a:t>
          </a:r>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01BF6446-77E6-42C3-8599-3830BAAE62B7}">
      <dgm:prSet phldrT="[Text]"/>
      <dgm:spPr/>
      <dgm:t>
        <a:bodyPr/>
        <a:lstStyle/>
        <a:p>
          <a:r>
            <a:rPr lang="en-US" b="1" dirty="0">
              <a:latin typeface="Times New Roman" panose="02020603050405020304" pitchFamily="18" charset="0"/>
              <a:cs typeface="Times New Roman" panose="02020603050405020304" pitchFamily="18" charset="0"/>
            </a:rPr>
            <a:t>BDR,NIA, GHS interoperable pilot system</a:t>
          </a:r>
        </a:p>
      </dgm:t>
    </dgm:pt>
    <dgm:pt modelId="{B913027D-DF52-432D-AE41-02FD5E84A5D4}" type="parTrans" cxnId="{B473B765-CD9E-4E28-96E1-318666F5B5AB}">
      <dgm:prSet/>
      <dgm:spPr/>
      <dgm:t>
        <a:bodyPr/>
        <a:lstStyle/>
        <a:p>
          <a:endParaRPr lang="en-US"/>
        </a:p>
      </dgm:t>
    </dgm:pt>
    <dgm:pt modelId="{B411333D-9934-4AA9-B97B-D02CB25BB4C4}" type="sibTrans" cxnId="{B473B765-CD9E-4E28-96E1-318666F5B5AB}">
      <dgm:prSet/>
      <dgm:spPr/>
      <dgm:t>
        <a:bodyPr/>
        <a:lstStyle/>
        <a:p>
          <a:endParaRPr lang="en-US"/>
        </a:p>
      </dgm:t>
    </dgm:pt>
    <dgm:pt modelId="{943BB27F-1BF4-4688-A040-B33575683B76}">
      <dgm:prSet phldrT="[Text]"/>
      <dgm:spPr/>
      <dgm:t>
        <a:bodyPr/>
        <a:lstStyle/>
        <a:p>
          <a:r>
            <a:rPr lang="en-US" b="1" dirty="0">
              <a:latin typeface="Times New Roman" panose="02020603050405020304" pitchFamily="18" charset="0"/>
              <a:cs typeface="Times New Roman" panose="02020603050405020304" pitchFamily="18" charset="0"/>
            </a:rPr>
            <a:t>Unique ID</a:t>
          </a:r>
        </a:p>
      </dgm:t>
    </dgm:pt>
    <dgm:pt modelId="{B8840F55-D2CC-473E-91D2-E2D168F9D123}" type="parTrans" cxnId="{45FD2AB1-5E25-4253-A4D5-8961096FE2FA}">
      <dgm:prSet/>
      <dgm:spPr/>
      <dgm:t>
        <a:bodyPr/>
        <a:lstStyle/>
        <a:p>
          <a:endParaRPr lang="en-US"/>
        </a:p>
      </dgm:t>
    </dgm:pt>
    <dgm:pt modelId="{EEB2FE84-0B35-44D6-BD3A-7CA923C03699}" type="sibTrans" cxnId="{45FD2AB1-5E25-4253-A4D5-8961096FE2FA}">
      <dgm:prSet/>
      <dgm:spPr/>
      <dgm:t>
        <a:bodyPr/>
        <a:lstStyle/>
        <a:p>
          <a:endParaRPr lang="en-US"/>
        </a:p>
      </dgm:t>
    </dgm:pt>
    <dgm:pt modelId="{BA48CC76-1651-492E-8CA1-0E80436BEDB6}">
      <dgm:prSet phldrT="[Text]"/>
      <dgm:spPr/>
      <dgm:t>
        <a:bodyPr/>
        <a:lstStyle/>
        <a:p>
          <a:r>
            <a:rPr lang="en-US" i="1" dirty="0">
              <a:latin typeface="Times New Roman" panose="02020603050405020304" pitchFamily="18" charset="0"/>
              <a:cs typeface="Times New Roman" panose="02020603050405020304" pitchFamily="18" charset="0"/>
            </a:rPr>
            <a:t>Driver’s License</a:t>
          </a:r>
        </a:p>
      </dgm:t>
    </dgm:pt>
    <dgm:pt modelId="{62AC5AEF-370C-45BF-A4AB-77ED86D32118}" type="sibTrans" cxnId="{B27B613B-2D86-4756-8B56-894D27C9D08B}">
      <dgm:prSet/>
      <dgm:spPr/>
      <dgm:t>
        <a:bodyPr/>
        <a:lstStyle/>
        <a:p>
          <a:endParaRPr lang="en-US"/>
        </a:p>
      </dgm:t>
    </dgm:pt>
    <dgm:pt modelId="{79EABFC6-2119-4566-82BD-40D872977B7D}" type="parTrans" cxnId="{B27B613B-2D86-4756-8B56-894D27C9D08B}">
      <dgm:prSet/>
      <dgm:spPr/>
      <dgm:t>
        <a:bodyPr/>
        <a:lstStyle/>
        <a:p>
          <a:endParaRPr lang="en-US"/>
        </a:p>
      </dgm:t>
    </dgm:pt>
    <dgm:pt modelId="{4DD78E60-018C-4BF9-BC50-E4A7059C07DC}">
      <dgm:prSet phldrT="[Text]"/>
      <dgm:spPr/>
      <dgm:t>
        <a:bodyPr/>
        <a:lstStyle/>
        <a:p>
          <a:r>
            <a:rPr lang="en-US" i="1" dirty="0">
              <a:latin typeface="Times New Roman" panose="02020603050405020304" pitchFamily="18" charset="0"/>
              <a:cs typeface="Times New Roman" panose="02020603050405020304" pitchFamily="18" charset="0"/>
            </a:rPr>
            <a:t>National Health Insurance</a:t>
          </a:r>
        </a:p>
      </dgm:t>
    </dgm:pt>
    <dgm:pt modelId="{4A195B33-068C-485F-81FA-8E5D8AFAD9ED}" type="sibTrans" cxnId="{CD7D49A3-70F1-4330-8717-19376BC65772}">
      <dgm:prSet/>
      <dgm:spPr/>
      <dgm:t>
        <a:bodyPr/>
        <a:lstStyle/>
        <a:p>
          <a:endParaRPr lang="en-US"/>
        </a:p>
      </dgm:t>
    </dgm:pt>
    <dgm:pt modelId="{E7F98D90-8C3C-4AFA-AAD7-6CA083863F69}" type="parTrans" cxnId="{CD7D49A3-70F1-4330-8717-19376BC65772}">
      <dgm:prSet/>
      <dgm:spPr/>
      <dgm:t>
        <a:bodyPr/>
        <a:lstStyle/>
        <a:p>
          <a:endParaRPr lang="en-US"/>
        </a:p>
      </dgm:t>
    </dgm:pt>
    <dgm:pt modelId="{546B59C6-9FB7-4540-BEA4-B5145D587AE2}">
      <dgm:prSet phldrT="[Text]"/>
      <dgm:spPr/>
      <dgm:t>
        <a:bodyPr/>
        <a:lstStyle/>
        <a:p>
          <a:r>
            <a:rPr lang="en-US" i="1" dirty="0">
              <a:latin typeface="Times New Roman" panose="02020603050405020304" pitchFamily="18" charset="0"/>
              <a:cs typeface="Times New Roman" panose="02020603050405020304" pitchFamily="18" charset="0"/>
            </a:rPr>
            <a:t>SIM Cards</a:t>
          </a:r>
        </a:p>
      </dgm:t>
    </dgm:pt>
    <dgm:pt modelId="{005A1A7D-7EA0-47C3-9FD6-0D57FD82E072}" type="sibTrans" cxnId="{CBA47CF0-BF33-48DC-9A48-99670374536B}">
      <dgm:prSet/>
      <dgm:spPr/>
      <dgm:t>
        <a:bodyPr/>
        <a:lstStyle/>
        <a:p>
          <a:endParaRPr lang="en-US"/>
        </a:p>
      </dgm:t>
    </dgm:pt>
    <dgm:pt modelId="{3E216BB6-5122-4033-B0A5-07019F7654B6}" type="parTrans" cxnId="{CBA47CF0-BF33-48DC-9A48-99670374536B}">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ScaleX="110254" custScaleY="115605" custLinFactNeighborX="1540" custLinFactNeighborY="0">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custScaleX="127910" custLinFactNeighborX="-1169" custLinFactNeighborY="6624">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FE063F0C-8744-4420-8777-C35D9376965D}" type="presOf" srcId="{546B59C6-9FB7-4540-BEA4-B5145D587AE2}" destId="{BC77731B-725E-4514-BC2F-B1F5A29A645E}" srcOrd="0" destOrd="3" presId="urn:microsoft.com/office/officeart/2005/8/layout/hProcess4"/>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6A48342C-B0D9-425F-A34E-212AD1767E4D}" type="presOf" srcId="{943BB27F-1BF4-4688-A040-B33575683B76}"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B27B613B-2D86-4756-8B56-894D27C9D08B}" srcId="{EDE0C858-A528-43BD-9FDD-03ADC11012AF}" destId="{BA48CC76-1651-492E-8CA1-0E80436BEDB6}" srcOrd="1" destOrd="0" parTransId="{79EABFC6-2119-4566-82BD-40D872977B7D}" sibTransId="{62AC5AEF-370C-45BF-A4AB-77ED86D32118}"/>
    <dgm:cxn modelId="{31FC1E3C-21ED-482B-84D0-D5E54334CB87}" srcId="{EDE0C858-A528-43BD-9FDD-03ADC11012AF}" destId="{D8F5A013-BBB8-418C-8E83-D0B63662F95B}" srcOrd="0" destOrd="0" parTransId="{7611AF90-46B7-4F51-B488-EE05624D3805}" sibTransId="{06FF0CFE-055D-4EEF-AE57-0ED5C4390575}"/>
    <dgm:cxn modelId="{B473B765-CD9E-4E28-96E1-318666F5B5AB}" srcId="{E3090F0A-106F-412C-84B6-6ED2623FDFE2}" destId="{01BF6446-77E6-42C3-8599-3830BAAE62B7}" srcOrd="1" destOrd="0" parTransId="{B913027D-DF52-432D-AE41-02FD5E84A5D4}" sibTransId="{B411333D-9934-4AA9-B97B-D02CB25BB4C4}"/>
    <dgm:cxn modelId="{E39B7655-F77A-4F9B-91F6-7B737FF7C754}" type="presOf" srcId="{BA48CC76-1651-492E-8CA1-0E80436BEDB6}" destId="{940B4BEE-748C-448B-AE70-4AACF08F7188}" srcOrd="1"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CFB55F8A-70D7-49B4-A072-D74072491F5A}" type="presOf" srcId="{01BF6446-77E6-42C3-8599-3830BAAE62B7}" destId="{DA2A4462-072B-41A4-876D-FE3A4E55BFB1}" srcOrd="1" destOrd="1" presId="urn:microsoft.com/office/officeart/2005/8/layout/hProcess4"/>
    <dgm:cxn modelId="{D951C68C-CCDC-4313-8ED8-EF838C0969E5}" type="presOf" srcId="{01BF6446-77E6-42C3-8599-3830BAAE62B7}" destId="{DC6D31E3-F2D7-4B70-B170-D7C405909A78}" srcOrd="0" destOrd="1"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A30669D-F348-4846-AA16-B070300E9987}" type="presOf" srcId="{546B59C6-9FB7-4540-BEA4-B5145D587AE2}" destId="{940B4BEE-748C-448B-AE70-4AACF08F7188}" srcOrd="1" destOrd="3" presId="urn:microsoft.com/office/officeart/2005/8/layout/hProcess4"/>
    <dgm:cxn modelId="{CD7D49A3-70F1-4330-8717-19376BC65772}" srcId="{EDE0C858-A528-43BD-9FDD-03ADC11012AF}" destId="{4DD78E60-018C-4BF9-BC50-E4A7059C07DC}" srcOrd="2" destOrd="0" parTransId="{E7F98D90-8C3C-4AFA-AAD7-6CA083863F69}" sibTransId="{4A195B33-068C-485F-81FA-8E5D8AFAD9ED}"/>
    <dgm:cxn modelId="{45FD2AB1-5E25-4253-A4D5-8961096FE2FA}" srcId="{E3090F0A-106F-412C-84B6-6ED2623FDFE2}" destId="{943BB27F-1BF4-4688-A040-B33575683B76}" srcOrd="2" destOrd="0" parTransId="{B8840F55-D2CC-473E-91D2-E2D168F9D123}" sibTransId="{EEB2FE84-0B35-44D6-BD3A-7CA923C03699}"/>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B09B59CE-99F8-4D38-9234-6CC35C9976B0}" type="presOf" srcId="{4DD78E60-018C-4BF9-BC50-E4A7059C07DC}" destId="{940B4BEE-748C-448B-AE70-4AACF08F7188}" srcOrd="1" destOrd="2"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D21FBAD0-820B-4B5E-AD92-17A8CDEC1364}" type="presOf" srcId="{4DD78E60-018C-4BF9-BC50-E4A7059C07DC}" destId="{BC77731B-725E-4514-BC2F-B1F5A29A645E}" srcOrd="0" destOrd="2" presId="urn:microsoft.com/office/officeart/2005/8/layout/hProcess4"/>
    <dgm:cxn modelId="{ACC4B1E8-ECD7-438F-ABD5-CE94B9F0557C}" type="presOf" srcId="{BA48CC76-1651-492E-8CA1-0E80436BEDB6}" destId="{BC77731B-725E-4514-BC2F-B1F5A29A645E}" srcOrd="0"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CCC831EF-4A07-4B07-9E19-782A59DBACAC}" type="presOf" srcId="{943BB27F-1BF4-4688-A040-B33575683B76}" destId="{DC6D31E3-F2D7-4B70-B170-D7C405909A78}" srcOrd="0" destOrd="2" presId="urn:microsoft.com/office/officeart/2005/8/layout/hProcess4"/>
    <dgm:cxn modelId="{CBA47CF0-BF33-48DC-9A48-99670374536B}" srcId="{EDE0C858-A528-43BD-9FDD-03ADC11012AF}" destId="{546B59C6-9FB7-4540-BEA4-B5145D587AE2}" srcOrd="3" destOrd="0" parTransId="{3E216BB6-5122-4033-B0A5-07019F7654B6}" sibTransId="{005A1A7D-7EA0-47C3-9FD6-0D57FD82E072}"/>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Partial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dgm:spPr/>
      <dgm:t>
        <a:bodyPr/>
        <a:lstStyle/>
        <a:p>
          <a:endParaRPr lang="en-US" dirty="0"/>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custT="1"/>
      <dgm:spPr/>
      <dgm:t>
        <a:bodyPr/>
        <a:lstStyle/>
        <a:p>
          <a:r>
            <a:rPr lang="en-US" sz="1600" b="1" dirty="0">
              <a:latin typeface="Times New Roman" panose="02020603050405020304" pitchFamily="18" charset="0"/>
              <a:cs typeface="Times New Roman" panose="02020603050405020304" pitchFamily="18" charset="0"/>
            </a:rPr>
            <a:t>Certification of Vital event</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Birth Certificate</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Burial Permit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Registration of Vital Event</a:t>
          </a:r>
        </a:p>
      </dgm:t>
    </dgm:pt>
    <dgm:pt modelId="{91C3BFF9-1836-4F7E-8B08-13A7846D518E}" type="sibTrans" cxnId="{70C777F7-D1AE-4AB1-833C-4407667B9AE7}">
      <dgm:prSet/>
      <dgm:spPr/>
      <dgm:t>
        <a:bodyPr/>
        <a:lstStyle/>
        <a:p>
          <a:endParaRPr lang="en-US"/>
        </a:p>
      </dgm:t>
    </dgm:pt>
    <dgm:pt modelId="{4AF5540F-F7D9-4A14-8701-662E5179E5EE}" type="parTrans" cxnId="{70C777F7-D1AE-4AB1-833C-4407667B9AE7}">
      <dgm:prSet/>
      <dgm:spPr/>
      <dgm:t>
        <a:bodyPr/>
        <a:lstStyle/>
        <a:p>
          <a:endParaRPr lang="en-US"/>
        </a:p>
      </dgm:t>
    </dgm:pt>
    <dgm:pt modelId="{FCA4667F-BF73-426F-A5D9-7FC81D8777C3}">
      <dgm:prSet phldrT="[Text]"/>
      <dgm:spPr/>
      <dgm:t>
        <a:bodyPr/>
        <a:lstStyle/>
        <a:p>
          <a:r>
            <a:rPr lang="en-US" dirty="0">
              <a:latin typeface="Times New Roman" panose="02020603050405020304" pitchFamily="18" charset="0"/>
              <a:cs typeface="Times New Roman" panose="02020603050405020304" pitchFamily="18" charset="0"/>
            </a:rPr>
            <a:t>Manual Registration</a:t>
          </a:r>
        </a:p>
      </dgm:t>
    </dgm:pt>
    <dgm:pt modelId="{64773C2A-DACC-48DA-801B-9C41F6A1FFB5}" type="parTrans" cxnId="{8D104E15-33C1-4592-9EF1-0E67855EF6AE}">
      <dgm:prSet/>
      <dgm:spPr/>
      <dgm:t>
        <a:bodyPr/>
        <a:lstStyle/>
        <a:p>
          <a:endParaRPr lang="en-US"/>
        </a:p>
      </dgm:t>
    </dgm:pt>
    <dgm:pt modelId="{B9AB60A4-C48B-4597-889F-2353E97641E1}" type="sibTrans" cxnId="{8D104E15-33C1-4592-9EF1-0E67855EF6AE}">
      <dgm:prSet/>
      <dgm:spPr/>
      <dgm:t>
        <a:bodyPr/>
        <a:lstStyle/>
        <a:p>
          <a:endParaRPr lang="en-US"/>
        </a:p>
      </dgm:t>
    </dgm:pt>
    <dgm:pt modelId="{28CC00CF-FE36-40D1-8349-096D820D7B94}">
      <dgm:prSet phldrT="[Text]"/>
      <dgm:spPr/>
      <dgm:t>
        <a:bodyPr/>
        <a:lstStyle/>
        <a:p>
          <a:r>
            <a:rPr lang="en-US" dirty="0">
              <a:latin typeface="Times New Roman" panose="02020603050405020304" pitchFamily="18" charset="0"/>
              <a:cs typeface="Times New Roman" panose="02020603050405020304" pitchFamily="18" charset="0"/>
            </a:rPr>
            <a:t>Digital Registration</a:t>
          </a:r>
        </a:p>
      </dgm:t>
    </dgm:pt>
    <dgm:pt modelId="{C777E271-5AB4-4DDF-B9B2-D968F12F4B6F}" type="parTrans" cxnId="{7E70D72E-BE07-4918-BDDA-01DAE7FD338A}">
      <dgm:prSet/>
      <dgm:spPr/>
      <dgm:t>
        <a:bodyPr/>
        <a:lstStyle/>
        <a:p>
          <a:endParaRPr lang="en-US"/>
        </a:p>
      </dgm:t>
    </dgm:pt>
    <dgm:pt modelId="{073A5F0B-CA6A-42A8-A4BC-ACDD49E41693}" type="sibTrans" cxnId="{7E70D72E-BE07-4918-BDDA-01DAE7FD338A}">
      <dgm:prSet/>
      <dgm:spPr/>
      <dgm:t>
        <a:bodyPr/>
        <a:lstStyle/>
        <a:p>
          <a:endParaRPr lang="en-US"/>
        </a:p>
      </dgm:t>
    </dgm:pt>
    <dgm:pt modelId="{1F23C739-3E85-42B8-B7B2-BF4E2D41DE43}">
      <dgm:prSet phldrT="[Text]"/>
      <dgm:spPr/>
      <dgm:t>
        <a:bodyPr/>
        <a:lstStyle/>
        <a:p>
          <a:r>
            <a:rPr lang="en-US" b="1" dirty="0">
              <a:latin typeface="Times New Roman" panose="02020603050405020304" pitchFamily="18" charset="0"/>
              <a:cs typeface="Times New Roman" panose="02020603050405020304" pitchFamily="18" charset="0"/>
            </a:rPr>
            <a:t>Certified Copy of Registration</a:t>
          </a:r>
        </a:p>
      </dgm:t>
    </dgm:pt>
    <dgm:pt modelId="{1F8E9B83-AAD3-472D-827C-E99D9026F620}" type="parTrans" cxnId="{9D22DCCA-6C8F-4268-954D-9E1566E04C39}">
      <dgm:prSet/>
      <dgm:spPr/>
      <dgm:t>
        <a:bodyPr/>
        <a:lstStyle/>
        <a:p>
          <a:endParaRPr lang="en-US"/>
        </a:p>
      </dgm:t>
    </dgm:pt>
    <dgm:pt modelId="{F519B98B-E686-45B7-B19C-EE2F68C67728}" type="sibTrans" cxnId="{9D22DCCA-6C8F-4268-954D-9E1566E04C39}">
      <dgm:prSet/>
      <dgm:spPr/>
      <dgm:t>
        <a:bodyPr/>
        <a:lstStyle/>
        <a:p>
          <a:endParaRPr lang="en-US"/>
        </a:p>
      </dgm:t>
    </dgm:pt>
    <dgm:pt modelId="{2BC31B2F-0A1B-49F3-ACC4-B02F21B5DB62}">
      <dgm:prSet phldrT="[Text]"/>
      <dgm:spPr/>
      <dgm:t>
        <a:bodyPr/>
        <a:lstStyle/>
        <a:p>
          <a:r>
            <a:rPr lang="en-US" dirty="0">
              <a:latin typeface="Times New Roman" panose="02020603050405020304" pitchFamily="18" charset="0"/>
              <a:cs typeface="Times New Roman" panose="02020603050405020304" pitchFamily="18" charset="0"/>
            </a:rPr>
            <a:t>Burial Certificate</a:t>
          </a:r>
        </a:p>
      </dgm:t>
    </dgm:pt>
    <dgm:pt modelId="{EFCD3276-33E7-4C4B-B3D7-F5BBB1A0A9E5}" type="parTrans" cxnId="{32FF4CA3-F56B-4CD5-804C-73690F52FC39}">
      <dgm:prSet/>
      <dgm:spPr/>
      <dgm:t>
        <a:bodyPr/>
        <a:lstStyle/>
        <a:p>
          <a:endParaRPr lang="en-US"/>
        </a:p>
      </dgm:t>
    </dgm:pt>
    <dgm:pt modelId="{950B956F-5620-47E4-9F48-F0B17FB47CA4}" type="sibTrans" cxnId="{32FF4CA3-F56B-4CD5-804C-73690F52FC39}">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LinFactNeighborX="49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3" presId="urn:microsoft.com/office/officeart/2005/8/layout/hProcess4"/>
    <dgm:cxn modelId="{CEFC1D07-F95D-499E-BE59-DD1743B9810A}" srcId="{DF77FE4C-FC53-4FF9-9D97-A537E5C6655D}" destId="{90CB455C-2708-451B-8EE9-A7AF001FA9F8}" srcOrd="3"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8D104E15-33C1-4592-9EF1-0E67855EF6AE}" srcId="{E3090F0A-106F-412C-84B6-6ED2623FDFE2}" destId="{FCA4667F-BF73-426F-A5D9-7FC81D8777C3}" srcOrd="1" destOrd="0" parTransId="{64773C2A-DACC-48DA-801B-9C41F6A1FFB5}" sibTransId="{B9AB60A4-C48B-4597-889F-2353E97641E1}"/>
    <dgm:cxn modelId="{226D8B17-6307-4EA6-B2EB-2E326B905370}" srcId="{E3090F0A-106F-412C-84B6-6ED2623FDFE2}" destId="{9B525264-DF63-406A-BD66-78DD7AC7EEC7}" srcOrd="0" destOrd="0" parTransId="{69996234-9D9C-4319-8E8A-694E47918868}" sibTransId="{2445B08E-830F-4AD5-9BEE-EB9EA4EEE166}"/>
    <dgm:cxn modelId="{672CBD24-E475-43D2-B06D-3964DCEB982C}" type="presOf" srcId="{1F23C739-3E85-42B8-B7B2-BF4E2D41DE43}" destId="{F46D793A-796E-4772-BB04-E5B311475711}" srcOrd="0" destOrd="1" presId="urn:microsoft.com/office/officeart/2005/8/layout/hProcess4"/>
    <dgm:cxn modelId="{1E7E482D-BB03-4EF1-ADDF-29AAE45513F4}" type="presOf" srcId="{2BC31B2F-0A1B-49F3-ACC4-B02F21B5DB62}" destId="{F46D793A-796E-4772-BB04-E5B311475711}" srcOrd="0" destOrd="2" presId="urn:microsoft.com/office/officeart/2005/8/layout/hProcess4"/>
    <dgm:cxn modelId="{7E70D72E-BE07-4918-BDDA-01DAE7FD338A}" srcId="{E3090F0A-106F-412C-84B6-6ED2623FDFE2}" destId="{28CC00CF-FE36-40D1-8349-096D820D7B94}" srcOrd="2" destOrd="0" parTransId="{C777E271-5AB4-4DDF-B9B2-D968F12F4B6F}" sibTransId="{073A5F0B-CA6A-42A8-A4BC-ACDD49E41693}"/>
    <dgm:cxn modelId="{F861A132-1CAD-4517-8D8A-4DAA2B5B2CF5}" type="presOf" srcId="{28CC00CF-FE36-40D1-8349-096D820D7B94}"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3"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A42C813C-77C0-4701-95FA-1AB7F8BB3FBC}" type="presOf" srcId="{2BC31B2F-0A1B-49F3-ACC4-B02F21B5DB62}" destId="{AAB24793-8568-4095-92B0-A2B486730483}" srcOrd="1" destOrd="2" presId="urn:microsoft.com/office/officeart/2005/8/layout/hProcess4"/>
    <dgm:cxn modelId="{36442D5F-BFB1-4750-9CBA-DEFFAAF7001F}" srcId="{E3090F0A-106F-412C-84B6-6ED2623FDFE2}" destId="{765AC8D1-C205-4B43-B376-6689C261BE58}" srcOrd="3"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3"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A6498786-0938-4CDF-B8C8-B7A800F940C2}" type="presOf" srcId="{28CC00CF-FE36-40D1-8349-096D820D7B94}" destId="{DC6D31E3-F2D7-4B70-B170-D7C405909A78}" srcOrd="0" destOrd="2"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8E325A2-D8D3-4928-9525-279727477E33}" type="presOf" srcId="{765AC8D1-C205-4B43-B376-6689C261BE58}" destId="{DA2A4462-072B-41A4-876D-FE3A4E55BFB1}" srcOrd="1" destOrd="3" presId="urn:microsoft.com/office/officeart/2005/8/layout/hProcess4"/>
    <dgm:cxn modelId="{32FF4CA3-F56B-4CD5-804C-73690F52FC39}" srcId="{DF77FE4C-FC53-4FF9-9D97-A537E5C6655D}" destId="{2BC31B2F-0A1B-49F3-ACC4-B02F21B5DB62}" srcOrd="2" destOrd="0" parTransId="{EFCD3276-33E7-4C4B-B3D7-F5BBB1A0A9E5}" sibTransId="{950B956F-5620-47E4-9F48-F0B17FB47CA4}"/>
    <dgm:cxn modelId="{1968AAA4-7BB7-4CB8-9709-C7D79BC93E0B}" type="presOf" srcId="{FCA4667F-BF73-426F-A5D9-7FC81D8777C3}" destId="{DA2A4462-072B-41A4-876D-FE3A4E55BFB1}" srcOrd="1" destOrd="1" presId="urn:microsoft.com/office/officeart/2005/8/layout/hProcess4"/>
    <dgm:cxn modelId="{E1B971B5-D93F-438E-99E2-213D4587065F}" type="presOf" srcId="{FCA4667F-BF73-426F-A5D9-7FC81D8777C3}" destId="{DC6D31E3-F2D7-4B70-B170-D7C405909A78}" srcOrd="0" destOrd="1" presId="urn:microsoft.com/office/officeart/2005/8/layout/hProcess4"/>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9D22DCCA-6C8F-4268-954D-9E1566E04C39}" srcId="{DF77FE4C-FC53-4FF9-9D97-A537E5C6655D}" destId="{1F23C739-3E85-42B8-B7B2-BF4E2D41DE43}" srcOrd="1" destOrd="0" parTransId="{1F8E9B83-AAD3-472D-827C-E99D9026F620}" sibTransId="{F519B98B-E686-45B7-B19C-EE2F68C67728}"/>
    <dgm:cxn modelId="{138053D0-F7A1-400E-8553-687EF7490E01}" type="presOf" srcId="{91C3BFF9-1836-4F7E-8B08-13A7846D518E}" destId="{CACCE8AD-E32F-4216-ADAE-477E87C65685}" srcOrd="0" destOrd="0"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9051C8E9-BCFF-4351-B1E0-AA38F6C122CB}" type="presOf" srcId="{1F23C739-3E85-42B8-B7B2-BF4E2D41DE43}" destId="{AAB24793-8568-4095-92B0-A2B486730483}" srcOrd="1"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Encounter with the National Identification Authority (NIA)</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Certified Copy of Birth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DF77FE4C-FC53-4FF9-9D97-A537E5C6655D}">
      <dgm:prSet phldrT="[Text]" custT="1"/>
      <dgm:spPr/>
      <dgm:t>
        <a:bodyPr/>
        <a:lstStyle/>
        <a:p>
          <a:r>
            <a:rPr lang="en-US" sz="2000" b="1" dirty="0">
              <a:latin typeface="Times New Roman" panose="02020603050405020304" pitchFamily="18" charset="0"/>
              <a:cs typeface="Times New Roman" panose="02020603050405020304" pitchFamily="18" charset="0"/>
            </a:rPr>
            <a:t>Issuance of Identity Card</a:t>
          </a:r>
          <a:endParaRPr lang="en-US" sz="2200" b="1" dirty="0">
            <a:latin typeface="Times New Roman" panose="02020603050405020304" pitchFamily="18" charset="0"/>
            <a:cs typeface="Times New Roman" panose="02020603050405020304" pitchFamily="18" charset="0"/>
          </a:endParaRP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custT="1"/>
      <dgm:spPr/>
      <dgm:t>
        <a:bodyPr/>
        <a:lstStyle/>
        <a:p>
          <a:r>
            <a:rPr lang="en-US" sz="1600" i="1" dirty="0">
              <a:latin typeface="Times New Roman" panose="02020603050405020304" pitchFamily="18" charset="0"/>
              <a:cs typeface="Times New Roman" panose="02020603050405020304" pitchFamily="18" charset="0"/>
            </a:rPr>
            <a:t>ECOWAS Identity Card (Ghana Card)</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EDE0C858-A528-43BD-9FDD-03ADC11012AF}">
      <dgm:prSet phldrT="[Text]"/>
      <dgm:spPr/>
      <dgm:t>
        <a:bodyPr/>
        <a:lstStyle/>
        <a:p>
          <a:r>
            <a:rPr lang="en-US" b="1" dirty="0">
              <a:latin typeface="Times New Roman" panose="02020603050405020304" pitchFamily="18" charset="0"/>
              <a:cs typeface="Times New Roman" panose="02020603050405020304" pitchFamily="18" charset="0"/>
            </a:rPr>
            <a:t>Acquisition of Other Identity Documents</a:t>
          </a:r>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dgm:spPr/>
      <dgm:t>
        <a:bodyPr/>
        <a:lstStyle/>
        <a:p>
          <a:r>
            <a:rPr lang="en-US" i="1" dirty="0">
              <a:latin typeface="Times New Roman" panose="02020603050405020304" pitchFamily="18" charset="0"/>
              <a:cs typeface="Times New Roman" panose="02020603050405020304" pitchFamily="18" charset="0"/>
            </a:rPr>
            <a:t>Ghanaian Passport</a:t>
          </a:r>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01BF6446-77E6-42C3-8599-3830BAAE62B7}">
      <dgm:prSet phldrT="[Text]"/>
      <dgm:spPr/>
      <dgm:t>
        <a:bodyPr/>
        <a:lstStyle/>
        <a:p>
          <a:r>
            <a:rPr lang="en-US" b="1" dirty="0">
              <a:latin typeface="Times New Roman" panose="02020603050405020304" pitchFamily="18" charset="0"/>
              <a:cs typeface="Times New Roman" panose="02020603050405020304" pitchFamily="18" charset="0"/>
            </a:rPr>
            <a:t>BDR,NIA, GHS interoperable pilot system</a:t>
          </a:r>
        </a:p>
      </dgm:t>
    </dgm:pt>
    <dgm:pt modelId="{B913027D-DF52-432D-AE41-02FD5E84A5D4}" type="parTrans" cxnId="{B473B765-CD9E-4E28-96E1-318666F5B5AB}">
      <dgm:prSet/>
      <dgm:spPr/>
    </dgm:pt>
    <dgm:pt modelId="{B411333D-9934-4AA9-B97B-D02CB25BB4C4}" type="sibTrans" cxnId="{B473B765-CD9E-4E28-96E1-318666F5B5AB}">
      <dgm:prSet/>
      <dgm:spPr/>
    </dgm:pt>
    <dgm:pt modelId="{943BB27F-1BF4-4688-A040-B33575683B76}">
      <dgm:prSet phldrT="[Text]"/>
      <dgm:spPr/>
      <dgm:t>
        <a:bodyPr/>
        <a:lstStyle/>
        <a:p>
          <a:r>
            <a:rPr lang="en-US" b="1" dirty="0">
              <a:latin typeface="Times New Roman" panose="02020603050405020304" pitchFamily="18" charset="0"/>
              <a:cs typeface="Times New Roman" panose="02020603050405020304" pitchFamily="18" charset="0"/>
            </a:rPr>
            <a:t>Unique ID</a:t>
          </a:r>
        </a:p>
      </dgm:t>
    </dgm:pt>
    <dgm:pt modelId="{B8840F55-D2CC-473E-91D2-E2D168F9D123}" type="parTrans" cxnId="{45FD2AB1-5E25-4253-A4D5-8961096FE2FA}">
      <dgm:prSet/>
      <dgm:spPr/>
    </dgm:pt>
    <dgm:pt modelId="{EEB2FE84-0B35-44D6-BD3A-7CA923C03699}" type="sibTrans" cxnId="{45FD2AB1-5E25-4253-A4D5-8961096FE2FA}">
      <dgm:prSet/>
      <dgm:spPr/>
    </dgm:pt>
    <dgm:pt modelId="{BA48CC76-1651-492E-8CA1-0E80436BEDB6}">
      <dgm:prSet phldrT="[Text]"/>
      <dgm:spPr/>
      <dgm:t>
        <a:bodyPr/>
        <a:lstStyle/>
        <a:p>
          <a:r>
            <a:rPr lang="en-US" i="1" dirty="0">
              <a:latin typeface="Times New Roman" panose="02020603050405020304" pitchFamily="18" charset="0"/>
              <a:cs typeface="Times New Roman" panose="02020603050405020304" pitchFamily="18" charset="0"/>
            </a:rPr>
            <a:t>Driver’s License</a:t>
          </a:r>
        </a:p>
      </dgm:t>
    </dgm:pt>
    <dgm:pt modelId="{62AC5AEF-370C-45BF-A4AB-77ED86D32118}" type="sibTrans" cxnId="{B27B613B-2D86-4756-8B56-894D27C9D08B}">
      <dgm:prSet/>
      <dgm:spPr/>
    </dgm:pt>
    <dgm:pt modelId="{79EABFC6-2119-4566-82BD-40D872977B7D}" type="parTrans" cxnId="{B27B613B-2D86-4756-8B56-894D27C9D08B}">
      <dgm:prSet/>
      <dgm:spPr/>
    </dgm:pt>
    <dgm:pt modelId="{4DD78E60-018C-4BF9-BC50-E4A7059C07DC}">
      <dgm:prSet phldrT="[Text]"/>
      <dgm:spPr/>
      <dgm:t>
        <a:bodyPr/>
        <a:lstStyle/>
        <a:p>
          <a:r>
            <a:rPr lang="en-US" i="1" dirty="0">
              <a:latin typeface="Times New Roman" panose="02020603050405020304" pitchFamily="18" charset="0"/>
              <a:cs typeface="Times New Roman" panose="02020603050405020304" pitchFamily="18" charset="0"/>
            </a:rPr>
            <a:t>National Health Insurance</a:t>
          </a:r>
        </a:p>
      </dgm:t>
    </dgm:pt>
    <dgm:pt modelId="{4A195B33-068C-485F-81FA-8E5D8AFAD9ED}" type="sibTrans" cxnId="{CD7D49A3-70F1-4330-8717-19376BC65772}">
      <dgm:prSet/>
      <dgm:spPr/>
    </dgm:pt>
    <dgm:pt modelId="{E7F98D90-8C3C-4AFA-AAD7-6CA083863F69}" type="parTrans" cxnId="{CD7D49A3-70F1-4330-8717-19376BC65772}">
      <dgm:prSet/>
      <dgm:spPr/>
    </dgm:pt>
    <dgm:pt modelId="{546B59C6-9FB7-4540-BEA4-B5145D587AE2}">
      <dgm:prSet phldrT="[Text]"/>
      <dgm:spPr/>
      <dgm:t>
        <a:bodyPr/>
        <a:lstStyle/>
        <a:p>
          <a:r>
            <a:rPr lang="en-US" i="1" dirty="0">
              <a:latin typeface="Times New Roman" panose="02020603050405020304" pitchFamily="18" charset="0"/>
              <a:cs typeface="Times New Roman" panose="02020603050405020304" pitchFamily="18" charset="0"/>
            </a:rPr>
            <a:t>SIM Cards</a:t>
          </a:r>
        </a:p>
      </dgm:t>
    </dgm:pt>
    <dgm:pt modelId="{005A1A7D-7EA0-47C3-9FD6-0D57FD82E072}" type="sibTrans" cxnId="{CBA47CF0-BF33-48DC-9A48-99670374536B}">
      <dgm:prSet/>
      <dgm:spPr/>
    </dgm:pt>
    <dgm:pt modelId="{3E216BB6-5122-4033-B0A5-07019F7654B6}" type="parTrans" cxnId="{CBA47CF0-BF33-48DC-9A48-99670374536B}">
      <dgm:prSet/>
      <dgm:spPr/>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ScaleX="110254" custScaleY="115605" custLinFactNeighborX="1540" custLinFactNeighborY="0">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custScaleX="127910" custLinFactNeighborX="-1169" custLinFactNeighborY="6624">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FE063F0C-8744-4420-8777-C35D9376965D}" type="presOf" srcId="{546B59C6-9FB7-4540-BEA4-B5145D587AE2}" destId="{BC77731B-725E-4514-BC2F-B1F5A29A645E}" srcOrd="0" destOrd="3" presId="urn:microsoft.com/office/officeart/2005/8/layout/hProcess4"/>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6A48342C-B0D9-425F-A34E-212AD1767E4D}" type="presOf" srcId="{943BB27F-1BF4-4688-A040-B33575683B76}"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B27B613B-2D86-4756-8B56-894D27C9D08B}" srcId="{EDE0C858-A528-43BD-9FDD-03ADC11012AF}" destId="{BA48CC76-1651-492E-8CA1-0E80436BEDB6}" srcOrd="1" destOrd="0" parTransId="{79EABFC6-2119-4566-82BD-40D872977B7D}" sibTransId="{62AC5AEF-370C-45BF-A4AB-77ED86D32118}"/>
    <dgm:cxn modelId="{31FC1E3C-21ED-482B-84D0-D5E54334CB87}" srcId="{EDE0C858-A528-43BD-9FDD-03ADC11012AF}" destId="{D8F5A013-BBB8-418C-8E83-D0B63662F95B}" srcOrd="0" destOrd="0" parTransId="{7611AF90-46B7-4F51-B488-EE05624D3805}" sibTransId="{06FF0CFE-055D-4EEF-AE57-0ED5C4390575}"/>
    <dgm:cxn modelId="{B473B765-CD9E-4E28-96E1-318666F5B5AB}" srcId="{E3090F0A-106F-412C-84B6-6ED2623FDFE2}" destId="{01BF6446-77E6-42C3-8599-3830BAAE62B7}" srcOrd="1" destOrd="0" parTransId="{B913027D-DF52-432D-AE41-02FD5E84A5D4}" sibTransId="{B411333D-9934-4AA9-B97B-D02CB25BB4C4}"/>
    <dgm:cxn modelId="{E39B7655-F77A-4F9B-91F6-7B737FF7C754}" type="presOf" srcId="{BA48CC76-1651-492E-8CA1-0E80436BEDB6}" destId="{940B4BEE-748C-448B-AE70-4AACF08F7188}" srcOrd="1"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CFB55F8A-70D7-49B4-A072-D74072491F5A}" type="presOf" srcId="{01BF6446-77E6-42C3-8599-3830BAAE62B7}" destId="{DA2A4462-072B-41A4-876D-FE3A4E55BFB1}" srcOrd="1" destOrd="1" presId="urn:microsoft.com/office/officeart/2005/8/layout/hProcess4"/>
    <dgm:cxn modelId="{D951C68C-CCDC-4313-8ED8-EF838C0969E5}" type="presOf" srcId="{01BF6446-77E6-42C3-8599-3830BAAE62B7}" destId="{DC6D31E3-F2D7-4B70-B170-D7C405909A78}" srcOrd="0" destOrd="1"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A30669D-F348-4846-AA16-B070300E9987}" type="presOf" srcId="{546B59C6-9FB7-4540-BEA4-B5145D587AE2}" destId="{940B4BEE-748C-448B-AE70-4AACF08F7188}" srcOrd="1" destOrd="3" presId="urn:microsoft.com/office/officeart/2005/8/layout/hProcess4"/>
    <dgm:cxn modelId="{CD7D49A3-70F1-4330-8717-19376BC65772}" srcId="{EDE0C858-A528-43BD-9FDD-03ADC11012AF}" destId="{4DD78E60-018C-4BF9-BC50-E4A7059C07DC}" srcOrd="2" destOrd="0" parTransId="{E7F98D90-8C3C-4AFA-AAD7-6CA083863F69}" sibTransId="{4A195B33-068C-485F-81FA-8E5D8AFAD9ED}"/>
    <dgm:cxn modelId="{45FD2AB1-5E25-4253-A4D5-8961096FE2FA}" srcId="{E3090F0A-106F-412C-84B6-6ED2623FDFE2}" destId="{943BB27F-1BF4-4688-A040-B33575683B76}" srcOrd="2" destOrd="0" parTransId="{B8840F55-D2CC-473E-91D2-E2D168F9D123}" sibTransId="{EEB2FE84-0B35-44D6-BD3A-7CA923C03699}"/>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B09B59CE-99F8-4D38-9234-6CC35C9976B0}" type="presOf" srcId="{4DD78E60-018C-4BF9-BC50-E4A7059C07DC}" destId="{940B4BEE-748C-448B-AE70-4AACF08F7188}" srcOrd="1" destOrd="2"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D21FBAD0-820B-4B5E-AD92-17A8CDEC1364}" type="presOf" srcId="{4DD78E60-018C-4BF9-BC50-E4A7059C07DC}" destId="{BC77731B-725E-4514-BC2F-B1F5A29A645E}" srcOrd="0" destOrd="2" presId="urn:microsoft.com/office/officeart/2005/8/layout/hProcess4"/>
    <dgm:cxn modelId="{ACC4B1E8-ECD7-438F-ABD5-CE94B9F0557C}" type="presOf" srcId="{BA48CC76-1651-492E-8CA1-0E80436BEDB6}" destId="{BC77731B-725E-4514-BC2F-B1F5A29A645E}" srcOrd="0"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CCC831EF-4A07-4B07-9E19-782A59DBACAC}" type="presOf" srcId="{943BB27F-1BF4-4688-A040-B33575683B76}" destId="{DC6D31E3-F2D7-4B70-B170-D7C405909A78}" srcOrd="0" destOrd="2" presId="urn:microsoft.com/office/officeart/2005/8/layout/hProcess4"/>
    <dgm:cxn modelId="{CBA47CF0-BF33-48DC-9A48-99670374536B}" srcId="{EDE0C858-A528-43BD-9FDD-03ADC11012AF}" destId="{546B59C6-9FB7-4540-BEA4-B5145D587AE2}" srcOrd="3" destOrd="0" parTransId="{3E216BB6-5122-4033-B0A5-07019F7654B6}" sibTransId="{005A1A7D-7EA0-47C3-9FD6-0D57FD82E072}"/>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dgm:spPr/>
      <dgm:t>
        <a:bodyPr/>
        <a:lstStyle/>
        <a:p>
          <a:r>
            <a:rPr lang="en-US" b="1" dirty="0">
              <a:latin typeface="Times New Roman" panose="02020603050405020304" pitchFamily="18" charset="0"/>
              <a:cs typeface="Times New Roman" panose="02020603050405020304" pitchFamily="18" charset="0"/>
            </a:rPr>
            <a:t>Occurrence of Vital Event</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custT="1"/>
      <dgm:spPr/>
      <dgm:t>
        <a:bodyPr/>
        <a:lstStyle/>
        <a:p>
          <a:r>
            <a:rPr lang="en-US" sz="1700" b="1" dirty="0">
              <a:latin typeface="Times New Roman" panose="02020603050405020304" pitchFamily="18" charset="0"/>
              <a:cs typeface="Times New Roman" panose="02020603050405020304" pitchFamily="18" charset="0"/>
            </a:rPr>
            <a:t>Birth</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custT="1"/>
      <dgm:spPr/>
      <dgm:t>
        <a:bodyPr/>
        <a:lstStyle/>
        <a:p>
          <a:r>
            <a:rPr lang="en-US" sz="1700" dirty="0">
              <a:latin typeface="Times New Roman" panose="02020603050405020304" pitchFamily="18" charset="0"/>
              <a:cs typeface="Times New Roman" panose="02020603050405020304" pitchFamily="18" charset="0"/>
            </a:rPr>
            <a:t>Death</a:t>
          </a:r>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dgm:spPr/>
      <dgm:t>
        <a:bodyPr/>
        <a:lstStyle/>
        <a:p>
          <a:r>
            <a:rPr lang="en-US" b="1" dirty="0">
              <a:latin typeface="Times New Roman" panose="02020603050405020304" pitchFamily="18" charset="0"/>
              <a:cs typeface="Times New Roman" panose="02020603050405020304" pitchFamily="18" charset="0"/>
            </a:rPr>
            <a:t>Encounter with Births and Deaths Registration Officer</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Notification of Birth</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Coroner’s report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99C24522-7D8B-455C-AF08-2B5CC7FF1433}">
      <dgm:prSet phldrT="[Text]"/>
      <dgm:spPr/>
      <dgm:t>
        <a:bodyPr/>
        <a:lstStyle/>
        <a:p>
          <a:r>
            <a:rPr lang="en-US" b="1" dirty="0">
              <a:latin typeface="Times New Roman" panose="02020603050405020304" pitchFamily="18" charset="0"/>
              <a:cs typeface="Times New Roman" panose="02020603050405020304" pitchFamily="18" charset="0"/>
            </a:rPr>
            <a:t>Maternal Health Record Book</a:t>
          </a:r>
        </a:p>
      </dgm:t>
    </dgm:pt>
    <dgm:pt modelId="{397E246B-0728-41CD-8647-1EF07C406019}" type="parTrans" cxnId="{C0F595B9-BD4D-42E9-BC5E-541BA785F8F7}">
      <dgm:prSet/>
      <dgm:spPr/>
      <dgm:t>
        <a:bodyPr/>
        <a:lstStyle/>
        <a:p>
          <a:endParaRPr lang="en-US"/>
        </a:p>
      </dgm:t>
    </dgm:pt>
    <dgm:pt modelId="{AEB850BA-BB40-468A-B444-18A2CB01EB05}" type="sibTrans" cxnId="{C0F595B9-BD4D-42E9-BC5E-541BA785F8F7}">
      <dgm:prSet/>
      <dgm:spPr/>
      <dgm:t>
        <a:bodyPr/>
        <a:lstStyle/>
        <a:p>
          <a:endParaRPr lang="en-US"/>
        </a:p>
      </dgm:t>
    </dgm:pt>
    <dgm:pt modelId="{95FE3859-1483-47B1-8F2C-96FBCEBB5F8E}">
      <dgm:prSet phldrT="[Text]"/>
      <dgm:spPr/>
      <dgm:t>
        <a:bodyPr/>
        <a:lstStyle/>
        <a:p>
          <a:r>
            <a:rPr lang="en-US" dirty="0">
              <a:latin typeface="Times New Roman" panose="02020603050405020304" pitchFamily="18" charset="0"/>
              <a:cs typeface="Times New Roman" panose="02020603050405020304" pitchFamily="18" charset="0"/>
            </a:rPr>
            <a:t>Medical Certificate of Cause of Death (MCOD)</a:t>
          </a:r>
        </a:p>
      </dgm:t>
    </dgm:pt>
    <dgm:pt modelId="{DB24C574-4402-469F-B2F0-19291B661597}" type="parTrans" cxnId="{01E59293-4AAD-4126-9A03-CDFCB804576E}">
      <dgm:prSet/>
      <dgm:spPr/>
      <dgm:t>
        <a:bodyPr/>
        <a:lstStyle/>
        <a:p>
          <a:endParaRPr lang="en-US"/>
        </a:p>
      </dgm:t>
    </dgm:pt>
    <dgm:pt modelId="{D44A778E-DAF4-4C96-A45B-20CCACD5DD0D}" type="sibTrans" cxnId="{01E59293-4AAD-4126-9A03-CDFCB804576E}">
      <dgm:prSet/>
      <dgm:spPr/>
      <dgm:t>
        <a:bodyPr/>
        <a:lstStyle/>
        <a:p>
          <a:endParaRPr lang="en-US"/>
        </a:p>
      </dgm:t>
    </dgm:pt>
    <dgm:pt modelId="{85114653-FBCA-4CEE-BD03-6818522036C2}">
      <dgm:prSet phldrT="[Text]"/>
      <dgm:spPr/>
      <dgm:t>
        <a:bodyPr/>
        <a:lstStyle/>
        <a:p>
          <a:r>
            <a:rPr lang="en-US" dirty="0">
              <a:latin typeface="Times New Roman" panose="02020603050405020304" pitchFamily="18" charset="0"/>
              <a:cs typeface="Times New Roman" panose="02020603050405020304" pitchFamily="18" charset="0"/>
            </a:rPr>
            <a:t>Affidavit</a:t>
          </a:r>
        </a:p>
      </dgm:t>
    </dgm:pt>
    <dgm:pt modelId="{E694C62B-98F2-48E8-8839-975A0F2FC250}" type="parTrans" cxnId="{B91900DD-A943-4753-B37A-5D3FFE8E851F}">
      <dgm:prSet/>
      <dgm:spPr/>
      <dgm:t>
        <a:bodyPr/>
        <a:lstStyle/>
        <a:p>
          <a:endParaRPr lang="en-US"/>
        </a:p>
      </dgm:t>
    </dgm:pt>
    <dgm:pt modelId="{7A41F9DA-8238-4255-8786-87A7E73AD1C0}" type="sibTrans" cxnId="{B91900DD-A943-4753-B37A-5D3FFE8E851F}">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2" presId="urn:microsoft.com/office/officeart/2005/8/layout/hProcess4"/>
    <dgm:cxn modelId="{CEFC1D07-F95D-499E-BE59-DD1743B9810A}" srcId="{DF77FE4C-FC53-4FF9-9D97-A537E5C6655D}" destId="{90CB455C-2708-451B-8EE9-A7AF001FA9F8}" srcOrd="2"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2"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36442D5F-BFB1-4750-9CBA-DEFFAAF7001F}" srcId="{E3090F0A-106F-412C-84B6-6ED2623FDFE2}" destId="{765AC8D1-C205-4B43-B376-6689C261BE58}" srcOrd="1"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C6769983-BE28-48C1-8A51-670E0FE71F23}" type="presOf" srcId="{99C24522-7D8B-455C-AF08-2B5CC7FF1433}" destId="{F46D793A-796E-4772-BB04-E5B311475711}" srcOrd="0" destOrd="1" presId="urn:microsoft.com/office/officeart/2005/8/layout/hProcess4"/>
    <dgm:cxn modelId="{D52FE183-39AB-45D3-A72D-D6AE938AAB84}" type="presOf" srcId="{99C24522-7D8B-455C-AF08-2B5CC7FF1433}" destId="{AAB24793-8568-4095-92B0-A2B486730483}" srcOrd="1" destOrd="1"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0DDD9C8E-E420-475B-8068-A1137E91E9F0}" type="presOf" srcId="{95FE3859-1483-47B1-8F2C-96FBCEBB5F8E}" destId="{F46D793A-796E-4772-BB04-E5B311475711}" srcOrd="0" destOrd="3"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01E59293-4AAD-4126-9A03-CDFCB804576E}" srcId="{DF77FE4C-FC53-4FF9-9D97-A537E5C6655D}" destId="{95FE3859-1483-47B1-8F2C-96FBCEBB5F8E}" srcOrd="3" destOrd="0" parTransId="{DB24C574-4402-469F-B2F0-19291B661597}" sibTransId="{D44A778E-DAF4-4C96-A45B-20CCACD5DD0D}"/>
    <dgm:cxn modelId="{4BAF949B-BC62-47AC-828D-119CAD17C514}" type="presOf" srcId="{95FE3859-1483-47B1-8F2C-96FBCEBB5F8E}" destId="{AAB24793-8568-4095-92B0-A2B486730483}" srcOrd="1" destOrd="3" presId="urn:microsoft.com/office/officeart/2005/8/layout/hProcess4"/>
    <dgm:cxn modelId="{E8E325A2-D8D3-4928-9525-279727477E33}" type="presOf" srcId="{765AC8D1-C205-4B43-B376-6689C261BE58}" destId="{DA2A4462-072B-41A4-876D-FE3A4E55BFB1}" srcOrd="1" destOrd="1" presId="urn:microsoft.com/office/officeart/2005/8/layout/hProcess4"/>
    <dgm:cxn modelId="{C0F595B9-BD4D-42E9-BC5E-541BA785F8F7}" srcId="{DF77FE4C-FC53-4FF9-9D97-A537E5C6655D}" destId="{99C24522-7D8B-455C-AF08-2B5CC7FF1433}" srcOrd="1" destOrd="0" parTransId="{397E246B-0728-41CD-8647-1EF07C406019}" sibTransId="{AEB850BA-BB40-468A-B444-18A2CB01EB05}"/>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7C915DD7-7D2B-4581-ACAB-02C3ACC47C0F}" type="presOf" srcId="{85114653-FBCA-4CEE-BD03-6818522036C2}" destId="{F46D793A-796E-4772-BB04-E5B311475711}" srcOrd="0" destOrd="4"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B91900DD-A943-4753-B37A-5D3FFE8E851F}" srcId="{DF77FE4C-FC53-4FF9-9D97-A537E5C6655D}" destId="{85114653-FBCA-4CEE-BD03-6818522036C2}" srcOrd="4" destOrd="0" parTransId="{E694C62B-98F2-48E8-8839-975A0F2FC250}" sibTransId="{7A41F9DA-8238-4255-8786-87A7E73AD1C0}"/>
    <dgm:cxn modelId="{99913EEC-8BE1-4FC1-AA6C-0F25C97FC17B}" srcId="{CAF339BD-3C2C-4562-8666-AF16F1ED55F5}" destId="{EDE0C858-A528-43BD-9FDD-03ADC11012AF}" srcOrd="2" destOrd="0" parTransId="{6B1FC414-78CE-49CD-B190-80A035D1F18B}" sibTransId="{F7C197C2-4F8C-4EA9-8F56-CFEFC1FC3C2B}"/>
    <dgm:cxn modelId="{A0035DEE-30A0-451E-9016-286390B174D5}" type="presOf" srcId="{85114653-FBCA-4CEE-BD03-6818522036C2}" destId="{AAB24793-8568-4095-92B0-A2B486730483}" srcOrd="1" destOrd="4" presId="urn:microsoft.com/office/officeart/2005/8/layout/hProcess4"/>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Partial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dgm:spPr/>
      <dgm:t>
        <a:bodyPr/>
        <a:lstStyle/>
        <a:p>
          <a:endParaRPr lang="en-US" dirty="0"/>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custT="1"/>
      <dgm:spPr/>
      <dgm:t>
        <a:bodyPr/>
        <a:lstStyle/>
        <a:p>
          <a:r>
            <a:rPr lang="en-US" sz="1600" b="1" dirty="0">
              <a:latin typeface="Times New Roman" panose="02020603050405020304" pitchFamily="18" charset="0"/>
              <a:cs typeface="Times New Roman" panose="02020603050405020304" pitchFamily="18" charset="0"/>
            </a:rPr>
            <a:t>Certification of Vital event</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Birth Certificate</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Burial Permit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Registration of Vital Event</a:t>
          </a:r>
        </a:p>
      </dgm:t>
    </dgm:pt>
    <dgm:pt modelId="{91C3BFF9-1836-4F7E-8B08-13A7846D518E}" type="sibTrans" cxnId="{70C777F7-D1AE-4AB1-833C-4407667B9AE7}">
      <dgm:prSet/>
      <dgm:spPr/>
      <dgm:t>
        <a:bodyPr/>
        <a:lstStyle/>
        <a:p>
          <a:endParaRPr lang="en-US"/>
        </a:p>
      </dgm:t>
    </dgm:pt>
    <dgm:pt modelId="{4AF5540F-F7D9-4A14-8701-662E5179E5EE}" type="parTrans" cxnId="{70C777F7-D1AE-4AB1-833C-4407667B9AE7}">
      <dgm:prSet/>
      <dgm:spPr/>
      <dgm:t>
        <a:bodyPr/>
        <a:lstStyle/>
        <a:p>
          <a:endParaRPr lang="en-US"/>
        </a:p>
      </dgm:t>
    </dgm:pt>
    <dgm:pt modelId="{FCA4667F-BF73-426F-A5D9-7FC81D8777C3}">
      <dgm:prSet phldrT="[Text]"/>
      <dgm:spPr/>
      <dgm:t>
        <a:bodyPr/>
        <a:lstStyle/>
        <a:p>
          <a:r>
            <a:rPr lang="en-US" dirty="0">
              <a:latin typeface="Times New Roman" panose="02020603050405020304" pitchFamily="18" charset="0"/>
              <a:cs typeface="Times New Roman" panose="02020603050405020304" pitchFamily="18" charset="0"/>
            </a:rPr>
            <a:t>Manual Registration</a:t>
          </a:r>
        </a:p>
      </dgm:t>
    </dgm:pt>
    <dgm:pt modelId="{64773C2A-DACC-48DA-801B-9C41F6A1FFB5}" type="parTrans" cxnId="{8D104E15-33C1-4592-9EF1-0E67855EF6AE}">
      <dgm:prSet/>
      <dgm:spPr/>
      <dgm:t>
        <a:bodyPr/>
        <a:lstStyle/>
        <a:p>
          <a:endParaRPr lang="en-US"/>
        </a:p>
      </dgm:t>
    </dgm:pt>
    <dgm:pt modelId="{B9AB60A4-C48B-4597-889F-2353E97641E1}" type="sibTrans" cxnId="{8D104E15-33C1-4592-9EF1-0E67855EF6AE}">
      <dgm:prSet/>
      <dgm:spPr/>
      <dgm:t>
        <a:bodyPr/>
        <a:lstStyle/>
        <a:p>
          <a:endParaRPr lang="en-US"/>
        </a:p>
      </dgm:t>
    </dgm:pt>
    <dgm:pt modelId="{28CC00CF-FE36-40D1-8349-096D820D7B94}">
      <dgm:prSet phldrT="[Text]"/>
      <dgm:spPr/>
      <dgm:t>
        <a:bodyPr/>
        <a:lstStyle/>
        <a:p>
          <a:r>
            <a:rPr lang="en-US" dirty="0">
              <a:latin typeface="Times New Roman" panose="02020603050405020304" pitchFamily="18" charset="0"/>
              <a:cs typeface="Times New Roman" panose="02020603050405020304" pitchFamily="18" charset="0"/>
            </a:rPr>
            <a:t>Digital Registration</a:t>
          </a:r>
        </a:p>
      </dgm:t>
    </dgm:pt>
    <dgm:pt modelId="{C777E271-5AB4-4DDF-B9B2-D968F12F4B6F}" type="parTrans" cxnId="{7E70D72E-BE07-4918-BDDA-01DAE7FD338A}">
      <dgm:prSet/>
      <dgm:spPr/>
      <dgm:t>
        <a:bodyPr/>
        <a:lstStyle/>
        <a:p>
          <a:endParaRPr lang="en-US"/>
        </a:p>
      </dgm:t>
    </dgm:pt>
    <dgm:pt modelId="{073A5F0B-CA6A-42A8-A4BC-ACDD49E41693}" type="sibTrans" cxnId="{7E70D72E-BE07-4918-BDDA-01DAE7FD338A}">
      <dgm:prSet/>
      <dgm:spPr/>
      <dgm:t>
        <a:bodyPr/>
        <a:lstStyle/>
        <a:p>
          <a:endParaRPr lang="en-US"/>
        </a:p>
      </dgm:t>
    </dgm:pt>
    <dgm:pt modelId="{1F23C739-3E85-42B8-B7B2-BF4E2D41DE43}">
      <dgm:prSet phldrT="[Text]"/>
      <dgm:spPr/>
      <dgm:t>
        <a:bodyPr/>
        <a:lstStyle/>
        <a:p>
          <a:r>
            <a:rPr lang="en-US" b="1" dirty="0">
              <a:latin typeface="Times New Roman" panose="02020603050405020304" pitchFamily="18" charset="0"/>
              <a:cs typeface="Times New Roman" panose="02020603050405020304" pitchFamily="18" charset="0"/>
            </a:rPr>
            <a:t>Certified Copy of Registration</a:t>
          </a:r>
        </a:p>
      </dgm:t>
    </dgm:pt>
    <dgm:pt modelId="{1F8E9B83-AAD3-472D-827C-E99D9026F620}" type="parTrans" cxnId="{9D22DCCA-6C8F-4268-954D-9E1566E04C39}">
      <dgm:prSet/>
      <dgm:spPr/>
      <dgm:t>
        <a:bodyPr/>
        <a:lstStyle/>
        <a:p>
          <a:endParaRPr lang="en-US"/>
        </a:p>
      </dgm:t>
    </dgm:pt>
    <dgm:pt modelId="{F519B98B-E686-45B7-B19C-EE2F68C67728}" type="sibTrans" cxnId="{9D22DCCA-6C8F-4268-954D-9E1566E04C39}">
      <dgm:prSet/>
      <dgm:spPr/>
      <dgm:t>
        <a:bodyPr/>
        <a:lstStyle/>
        <a:p>
          <a:endParaRPr lang="en-US"/>
        </a:p>
      </dgm:t>
    </dgm:pt>
    <dgm:pt modelId="{2BC31B2F-0A1B-49F3-ACC4-B02F21B5DB62}">
      <dgm:prSet phldrT="[Text]"/>
      <dgm:spPr/>
      <dgm:t>
        <a:bodyPr/>
        <a:lstStyle/>
        <a:p>
          <a:r>
            <a:rPr lang="en-US" dirty="0">
              <a:latin typeface="Times New Roman" panose="02020603050405020304" pitchFamily="18" charset="0"/>
              <a:cs typeface="Times New Roman" panose="02020603050405020304" pitchFamily="18" charset="0"/>
            </a:rPr>
            <a:t>Death Certificate</a:t>
          </a:r>
        </a:p>
      </dgm:t>
    </dgm:pt>
    <dgm:pt modelId="{EFCD3276-33E7-4C4B-B3D7-F5BBB1A0A9E5}" type="parTrans" cxnId="{32FF4CA3-F56B-4CD5-804C-73690F52FC39}">
      <dgm:prSet/>
      <dgm:spPr/>
      <dgm:t>
        <a:bodyPr/>
        <a:lstStyle/>
        <a:p>
          <a:endParaRPr lang="en-US"/>
        </a:p>
      </dgm:t>
    </dgm:pt>
    <dgm:pt modelId="{950B956F-5620-47E4-9F48-F0B17FB47CA4}" type="sibTrans" cxnId="{32FF4CA3-F56B-4CD5-804C-73690F52FC39}">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LinFactNeighborX="49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3" presId="urn:microsoft.com/office/officeart/2005/8/layout/hProcess4"/>
    <dgm:cxn modelId="{CEFC1D07-F95D-499E-BE59-DD1743B9810A}" srcId="{DF77FE4C-FC53-4FF9-9D97-A537E5C6655D}" destId="{90CB455C-2708-451B-8EE9-A7AF001FA9F8}" srcOrd="3"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8D104E15-33C1-4592-9EF1-0E67855EF6AE}" srcId="{E3090F0A-106F-412C-84B6-6ED2623FDFE2}" destId="{FCA4667F-BF73-426F-A5D9-7FC81D8777C3}" srcOrd="1" destOrd="0" parTransId="{64773C2A-DACC-48DA-801B-9C41F6A1FFB5}" sibTransId="{B9AB60A4-C48B-4597-889F-2353E97641E1}"/>
    <dgm:cxn modelId="{226D8B17-6307-4EA6-B2EB-2E326B905370}" srcId="{E3090F0A-106F-412C-84B6-6ED2623FDFE2}" destId="{9B525264-DF63-406A-BD66-78DD7AC7EEC7}" srcOrd="0" destOrd="0" parTransId="{69996234-9D9C-4319-8E8A-694E47918868}" sibTransId="{2445B08E-830F-4AD5-9BEE-EB9EA4EEE166}"/>
    <dgm:cxn modelId="{672CBD24-E475-43D2-B06D-3964DCEB982C}" type="presOf" srcId="{1F23C739-3E85-42B8-B7B2-BF4E2D41DE43}" destId="{F46D793A-796E-4772-BB04-E5B311475711}" srcOrd="0" destOrd="1" presId="urn:microsoft.com/office/officeart/2005/8/layout/hProcess4"/>
    <dgm:cxn modelId="{1E7E482D-BB03-4EF1-ADDF-29AAE45513F4}" type="presOf" srcId="{2BC31B2F-0A1B-49F3-ACC4-B02F21B5DB62}" destId="{F46D793A-796E-4772-BB04-E5B311475711}" srcOrd="0" destOrd="2" presId="urn:microsoft.com/office/officeart/2005/8/layout/hProcess4"/>
    <dgm:cxn modelId="{7E70D72E-BE07-4918-BDDA-01DAE7FD338A}" srcId="{E3090F0A-106F-412C-84B6-6ED2623FDFE2}" destId="{28CC00CF-FE36-40D1-8349-096D820D7B94}" srcOrd="2" destOrd="0" parTransId="{C777E271-5AB4-4DDF-B9B2-D968F12F4B6F}" sibTransId="{073A5F0B-CA6A-42A8-A4BC-ACDD49E41693}"/>
    <dgm:cxn modelId="{F861A132-1CAD-4517-8D8A-4DAA2B5B2CF5}" type="presOf" srcId="{28CC00CF-FE36-40D1-8349-096D820D7B94}"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3"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A42C813C-77C0-4701-95FA-1AB7F8BB3FBC}" type="presOf" srcId="{2BC31B2F-0A1B-49F3-ACC4-B02F21B5DB62}" destId="{AAB24793-8568-4095-92B0-A2B486730483}" srcOrd="1" destOrd="2" presId="urn:microsoft.com/office/officeart/2005/8/layout/hProcess4"/>
    <dgm:cxn modelId="{36442D5F-BFB1-4750-9CBA-DEFFAAF7001F}" srcId="{E3090F0A-106F-412C-84B6-6ED2623FDFE2}" destId="{765AC8D1-C205-4B43-B376-6689C261BE58}" srcOrd="3"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3"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A6498786-0938-4CDF-B8C8-B7A800F940C2}" type="presOf" srcId="{28CC00CF-FE36-40D1-8349-096D820D7B94}" destId="{DC6D31E3-F2D7-4B70-B170-D7C405909A78}" srcOrd="0" destOrd="2"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8E325A2-D8D3-4928-9525-279727477E33}" type="presOf" srcId="{765AC8D1-C205-4B43-B376-6689C261BE58}" destId="{DA2A4462-072B-41A4-876D-FE3A4E55BFB1}" srcOrd="1" destOrd="3" presId="urn:microsoft.com/office/officeart/2005/8/layout/hProcess4"/>
    <dgm:cxn modelId="{32FF4CA3-F56B-4CD5-804C-73690F52FC39}" srcId="{DF77FE4C-FC53-4FF9-9D97-A537E5C6655D}" destId="{2BC31B2F-0A1B-49F3-ACC4-B02F21B5DB62}" srcOrd="2" destOrd="0" parTransId="{EFCD3276-33E7-4C4B-B3D7-F5BBB1A0A9E5}" sibTransId="{950B956F-5620-47E4-9F48-F0B17FB47CA4}"/>
    <dgm:cxn modelId="{1968AAA4-7BB7-4CB8-9709-C7D79BC93E0B}" type="presOf" srcId="{FCA4667F-BF73-426F-A5D9-7FC81D8777C3}" destId="{DA2A4462-072B-41A4-876D-FE3A4E55BFB1}" srcOrd="1" destOrd="1" presId="urn:microsoft.com/office/officeart/2005/8/layout/hProcess4"/>
    <dgm:cxn modelId="{E1B971B5-D93F-438E-99E2-213D4587065F}" type="presOf" srcId="{FCA4667F-BF73-426F-A5D9-7FC81D8777C3}" destId="{DC6D31E3-F2D7-4B70-B170-D7C405909A78}" srcOrd="0" destOrd="1" presId="urn:microsoft.com/office/officeart/2005/8/layout/hProcess4"/>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9D22DCCA-6C8F-4268-954D-9E1566E04C39}" srcId="{DF77FE4C-FC53-4FF9-9D97-A537E5C6655D}" destId="{1F23C739-3E85-42B8-B7B2-BF4E2D41DE43}" srcOrd="1" destOrd="0" parTransId="{1F8E9B83-AAD3-472D-827C-E99D9026F620}" sibTransId="{F519B98B-E686-45B7-B19C-EE2F68C67728}"/>
    <dgm:cxn modelId="{138053D0-F7A1-400E-8553-687EF7490E01}" type="presOf" srcId="{91C3BFF9-1836-4F7E-8B08-13A7846D518E}" destId="{CACCE8AD-E32F-4216-ADAE-477E87C65685}" srcOrd="0" destOrd="0"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9051C8E9-BCFF-4351-B1E0-AA38F6C122CB}" type="presOf" srcId="{1F23C739-3E85-42B8-B7B2-BF4E2D41DE43}" destId="{AAB24793-8568-4095-92B0-A2B486730483}" srcOrd="1"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Encounter with the National Identification Authority (NIA)</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Certified Copy of Birth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DF77FE4C-FC53-4FF9-9D97-A537E5C6655D}">
      <dgm:prSet phldrT="[Text]" custT="1"/>
      <dgm:spPr/>
      <dgm:t>
        <a:bodyPr/>
        <a:lstStyle/>
        <a:p>
          <a:r>
            <a:rPr lang="en-US" sz="2000" b="1" dirty="0">
              <a:latin typeface="Times New Roman" panose="02020603050405020304" pitchFamily="18" charset="0"/>
              <a:cs typeface="Times New Roman" panose="02020603050405020304" pitchFamily="18" charset="0"/>
            </a:rPr>
            <a:t>Issuance of Identity Card</a:t>
          </a:r>
          <a:endParaRPr lang="en-US" sz="2200" b="1" dirty="0">
            <a:latin typeface="Times New Roman" panose="02020603050405020304" pitchFamily="18" charset="0"/>
            <a:cs typeface="Times New Roman" panose="02020603050405020304" pitchFamily="18" charset="0"/>
          </a:endParaRP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custT="1"/>
      <dgm:spPr/>
      <dgm:t>
        <a:bodyPr/>
        <a:lstStyle/>
        <a:p>
          <a:r>
            <a:rPr lang="en-US" sz="1600" i="1" dirty="0">
              <a:latin typeface="Times New Roman" panose="02020603050405020304" pitchFamily="18" charset="0"/>
              <a:cs typeface="Times New Roman" panose="02020603050405020304" pitchFamily="18" charset="0"/>
            </a:rPr>
            <a:t>ECOWAS Identity Card (Ghana Card)</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EDE0C858-A528-43BD-9FDD-03ADC11012AF}">
      <dgm:prSet phldrT="[Text]"/>
      <dgm:spPr/>
      <dgm:t>
        <a:bodyPr/>
        <a:lstStyle/>
        <a:p>
          <a:r>
            <a:rPr lang="en-US" b="1" dirty="0">
              <a:latin typeface="Times New Roman" panose="02020603050405020304" pitchFamily="18" charset="0"/>
              <a:cs typeface="Times New Roman" panose="02020603050405020304" pitchFamily="18" charset="0"/>
            </a:rPr>
            <a:t>Acquisition of Other Identity Documents</a:t>
          </a:r>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dgm:spPr/>
      <dgm:t>
        <a:bodyPr/>
        <a:lstStyle/>
        <a:p>
          <a:r>
            <a:rPr lang="en-US" i="1" dirty="0">
              <a:latin typeface="Times New Roman" panose="02020603050405020304" pitchFamily="18" charset="0"/>
              <a:cs typeface="Times New Roman" panose="02020603050405020304" pitchFamily="18" charset="0"/>
            </a:rPr>
            <a:t>Ghanaian Passport</a:t>
          </a:r>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01BF6446-77E6-42C3-8599-3830BAAE62B7}">
      <dgm:prSet phldrT="[Text]"/>
      <dgm:spPr/>
      <dgm:t>
        <a:bodyPr/>
        <a:lstStyle/>
        <a:p>
          <a:r>
            <a:rPr lang="en-US" b="1" dirty="0">
              <a:latin typeface="Times New Roman" panose="02020603050405020304" pitchFamily="18" charset="0"/>
              <a:cs typeface="Times New Roman" panose="02020603050405020304" pitchFamily="18" charset="0"/>
            </a:rPr>
            <a:t>BDR,NIA, GHS interoperable pilot system</a:t>
          </a:r>
        </a:p>
      </dgm:t>
    </dgm:pt>
    <dgm:pt modelId="{B913027D-DF52-432D-AE41-02FD5E84A5D4}" type="parTrans" cxnId="{B473B765-CD9E-4E28-96E1-318666F5B5AB}">
      <dgm:prSet/>
      <dgm:spPr/>
    </dgm:pt>
    <dgm:pt modelId="{B411333D-9934-4AA9-B97B-D02CB25BB4C4}" type="sibTrans" cxnId="{B473B765-CD9E-4E28-96E1-318666F5B5AB}">
      <dgm:prSet/>
      <dgm:spPr/>
    </dgm:pt>
    <dgm:pt modelId="{943BB27F-1BF4-4688-A040-B33575683B76}">
      <dgm:prSet phldrT="[Text]"/>
      <dgm:spPr/>
      <dgm:t>
        <a:bodyPr/>
        <a:lstStyle/>
        <a:p>
          <a:r>
            <a:rPr lang="en-US" b="1" dirty="0">
              <a:latin typeface="Times New Roman" panose="02020603050405020304" pitchFamily="18" charset="0"/>
              <a:cs typeface="Times New Roman" panose="02020603050405020304" pitchFamily="18" charset="0"/>
            </a:rPr>
            <a:t>Unique ID</a:t>
          </a:r>
        </a:p>
      </dgm:t>
    </dgm:pt>
    <dgm:pt modelId="{B8840F55-D2CC-473E-91D2-E2D168F9D123}" type="parTrans" cxnId="{45FD2AB1-5E25-4253-A4D5-8961096FE2FA}">
      <dgm:prSet/>
      <dgm:spPr/>
    </dgm:pt>
    <dgm:pt modelId="{EEB2FE84-0B35-44D6-BD3A-7CA923C03699}" type="sibTrans" cxnId="{45FD2AB1-5E25-4253-A4D5-8961096FE2FA}">
      <dgm:prSet/>
      <dgm:spPr/>
    </dgm:pt>
    <dgm:pt modelId="{BA48CC76-1651-492E-8CA1-0E80436BEDB6}">
      <dgm:prSet phldrT="[Text]"/>
      <dgm:spPr/>
      <dgm:t>
        <a:bodyPr/>
        <a:lstStyle/>
        <a:p>
          <a:r>
            <a:rPr lang="en-US" i="1" dirty="0">
              <a:latin typeface="Times New Roman" panose="02020603050405020304" pitchFamily="18" charset="0"/>
              <a:cs typeface="Times New Roman" panose="02020603050405020304" pitchFamily="18" charset="0"/>
            </a:rPr>
            <a:t>Driver’s License</a:t>
          </a:r>
        </a:p>
      </dgm:t>
    </dgm:pt>
    <dgm:pt modelId="{62AC5AEF-370C-45BF-A4AB-77ED86D32118}" type="sibTrans" cxnId="{B27B613B-2D86-4756-8B56-894D27C9D08B}">
      <dgm:prSet/>
      <dgm:spPr/>
    </dgm:pt>
    <dgm:pt modelId="{79EABFC6-2119-4566-82BD-40D872977B7D}" type="parTrans" cxnId="{B27B613B-2D86-4756-8B56-894D27C9D08B}">
      <dgm:prSet/>
      <dgm:spPr/>
    </dgm:pt>
    <dgm:pt modelId="{4DD78E60-018C-4BF9-BC50-E4A7059C07DC}">
      <dgm:prSet phldrT="[Text]"/>
      <dgm:spPr/>
      <dgm:t>
        <a:bodyPr/>
        <a:lstStyle/>
        <a:p>
          <a:r>
            <a:rPr lang="en-US" i="1" dirty="0">
              <a:latin typeface="Times New Roman" panose="02020603050405020304" pitchFamily="18" charset="0"/>
              <a:cs typeface="Times New Roman" panose="02020603050405020304" pitchFamily="18" charset="0"/>
            </a:rPr>
            <a:t>National Health Insurance</a:t>
          </a:r>
        </a:p>
      </dgm:t>
    </dgm:pt>
    <dgm:pt modelId="{4A195B33-068C-485F-81FA-8E5D8AFAD9ED}" type="sibTrans" cxnId="{CD7D49A3-70F1-4330-8717-19376BC65772}">
      <dgm:prSet/>
      <dgm:spPr/>
    </dgm:pt>
    <dgm:pt modelId="{E7F98D90-8C3C-4AFA-AAD7-6CA083863F69}" type="parTrans" cxnId="{CD7D49A3-70F1-4330-8717-19376BC65772}">
      <dgm:prSet/>
      <dgm:spPr/>
    </dgm:pt>
    <dgm:pt modelId="{546B59C6-9FB7-4540-BEA4-B5145D587AE2}">
      <dgm:prSet phldrT="[Text]"/>
      <dgm:spPr/>
      <dgm:t>
        <a:bodyPr/>
        <a:lstStyle/>
        <a:p>
          <a:r>
            <a:rPr lang="en-US" i="1" dirty="0">
              <a:latin typeface="Times New Roman" panose="02020603050405020304" pitchFamily="18" charset="0"/>
              <a:cs typeface="Times New Roman" panose="02020603050405020304" pitchFamily="18" charset="0"/>
            </a:rPr>
            <a:t>SIM Cards</a:t>
          </a:r>
        </a:p>
      </dgm:t>
    </dgm:pt>
    <dgm:pt modelId="{005A1A7D-7EA0-47C3-9FD6-0D57FD82E072}" type="sibTrans" cxnId="{CBA47CF0-BF33-48DC-9A48-99670374536B}">
      <dgm:prSet/>
      <dgm:spPr/>
    </dgm:pt>
    <dgm:pt modelId="{3E216BB6-5122-4033-B0A5-07019F7654B6}" type="parTrans" cxnId="{CBA47CF0-BF33-48DC-9A48-99670374536B}">
      <dgm:prSet/>
      <dgm:spPr/>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ScaleX="110254" custScaleY="115605" custLinFactNeighborX="1540" custLinFactNeighborY="0">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custScaleX="127910" custLinFactNeighborX="-1169" custLinFactNeighborY="6624">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FE063F0C-8744-4420-8777-C35D9376965D}" type="presOf" srcId="{546B59C6-9FB7-4540-BEA4-B5145D587AE2}" destId="{BC77731B-725E-4514-BC2F-B1F5A29A645E}" srcOrd="0" destOrd="3" presId="urn:microsoft.com/office/officeart/2005/8/layout/hProcess4"/>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6A48342C-B0D9-425F-A34E-212AD1767E4D}" type="presOf" srcId="{943BB27F-1BF4-4688-A040-B33575683B76}"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B27B613B-2D86-4756-8B56-894D27C9D08B}" srcId="{EDE0C858-A528-43BD-9FDD-03ADC11012AF}" destId="{BA48CC76-1651-492E-8CA1-0E80436BEDB6}" srcOrd="1" destOrd="0" parTransId="{79EABFC6-2119-4566-82BD-40D872977B7D}" sibTransId="{62AC5AEF-370C-45BF-A4AB-77ED86D32118}"/>
    <dgm:cxn modelId="{31FC1E3C-21ED-482B-84D0-D5E54334CB87}" srcId="{EDE0C858-A528-43BD-9FDD-03ADC11012AF}" destId="{D8F5A013-BBB8-418C-8E83-D0B63662F95B}" srcOrd="0" destOrd="0" parTransId="{7611AF90-46B7-4F51-B488-EE05624D3805}" sibTransId="{06FF0CFE-055D-4EEF-AE57-0ED5C4390575}"/>
    <dgm:cxn modelId="{B473B765-CD9E-4E28-96E1-318666F5B5AB}" srcId="{E3090F0A-106F-412C-84B6-6ED2623FDFE2}" destId="{01BF6446-77E6-42C3-8599-3830BAAE62B7}" srcOrd="1" destOrd="0" parTransId="{B913027D-DF52-432D-AE41-02FD5E84A5D4}" sibTransId="{B411333D-9934-4AA9-B97B-D02CB25BB4C4}"/>
    <dgm:cxn modelId="{E39B7655-F77A-4F9B-91F6-7B737FF7C754}" type="presOf" srcId="{BA48CC76-1651-492E-8CA1-0E80436BEDB6}" destId="{940B4BEE-748C-448B-AE70-4AACF08F7188}" srcOrd="1"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CFB55F8A-70D7-49B4-A072-D74072491F5A}" type="presOf" srcId="{01BF6446-77E6-42C3-8599-3830BAAE62B7}" destId="{DA2A4462-072B-41A4-876D-FE3A4E55BFB1}" srcOrd="1" destOrd="1" presId="urn:microsoft.com/office/officeart/2005/8/layout/hProcess4"/>
    <dgm:cxn modelId="{D951C68C-CCDC-4313-8ED8-EF838C0969E5}" type="presOf" srcId="{01BF6446-77E6-42C3-8599-3830BAAE62B7}" destId="{DC6D31E3-F2D7-4B70-B170-D7C405909A78}" srcOrd="0" destOrd="1"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A30669D-F348-4846-AA16-B070300E9987}" type="presOf" srcId="{546B59C6-9FB7-4540-BEA4-B5145D587AE2}" destId="{940B4BEE-748C-448B-AE70-4AACF08F7188}" srcOrd="1" destOrd="3" presId="urn:microsoft.com/office/officeart/2005/8/layout/hProcess4"/>
    <dgm:cxn modelId="{CD7D49A3-70F1-4330-8717-19376BC65772}" srcId="{EDE0C858-A528-43BD-9FDD-03ADC11012AF}" destId="{4DD78E60-018C-4BF9-BC50-E4A7059C07DC}" srcOrd="2" destOrd="0" parTransId="{E7F98D90-8C3C-4AFA-AAD7-6CA083863F69}" sibTransId="{4A195B33-068C-485F-81FA-8E5D8AFAD9ED}"/>
    <dgm:cxn modelId="{45FD2AB1-5E25-4253-A4D5-8961096FE2FA}" srcId="{E3090F0A-106F-412C-84B6-6ED2623FDFE2}" destId="{943BB27F-1BF4-4688-A040-B33575683B76}" srcOrd="2" destOrd="0" parTransId="{B8840F55-D2CC-473E-91D2-E2D168F9D123}" sibTransId="{EEB2FE84-0B35-44D6-BD3A-7CA923C03699}"/>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B09B59CE-99F8-4D38-9234-6CC35C9976B0}" type="presOf" srcId="{4DD78E60-018C-4BF9-BC50-E4A7059C07DC}" destId="{940B4BEE-748C-448B-AE70-4AACF08F7188}" srcOrd="1" destOrd="2"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D21FBAD0-820B-4B5E-AD92-17A8CDEC1364}" type="presOf" srcId="{4DD78E60-018C-4BF9-BC50-E4A7059C07DC}" destId="{BC77731B-725E-4514-BC2F-B1F5A29A645E}" srcOrd="0" destOrd="2" presId="urn:microsoft.com/office/officeart/2005/8/layout/hProcess4"/>
    <dgm:cxn modelId="{ACC4B1E8-ECD7-438F-ABD5-CE94B9F0557C}" type="presOf" srcId="{BA48CC76-1651-492E-8CA1-0E80436BEDB6}" destId="{BC77731B-725E-4514-BC2F-B1F5A29A645E}" srcOrd="0"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CCC831EF-4A07-4B07-9E19-782A59DBACAC}" type="presOf" srcId="{943BB27F-1BF4-4688-A040-B33575683B76}" destId="{DC6D31E3-F2D7-4B70-B170-D7C405909A78}" srcOrd="0" destOrd="2" presId="urn:microsoft.com/office/officeart/2005/8/layout/hProcess4"/>
    <dgm:cxn modelId="{CBA47CF0-BF33-48DC-9A48-99670374536B}" srcId="{EDE0C858-A528-43BD-9FDD-03ADC11012AF}" destId="{546B59C6-9FB7-4540-BEA4-B5145D587AE2}" srcOrd="3" destOrd="0" parTransId="{3E216BB6-5122-4033-B0A5-07019F7654B6}" sibTransId="{005A1A7D-7EA0-47C3-9FD6-0D57FD82E072}"/>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dgm:spPr/>
      <dgm:t>
        <a:bodyPr/>
        <a:lstStyle/>
        <a:p>
          <a:r>
            <a:rPr lang="en-US" b="1" dirty="0">
              <a:latin typeface="Times New Roman" panose="02020603050405020304" pitchFamily="18" charset="0"/>
              <a:cs typeface="Times New Roman" panose="02020603050405020304" pitchFamily="18" charset="0"/>
            </a:rPr>
            <a:t>Occurrence of Vital Event</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custT="1"/>
      <dgm:spPr/>
      <dgm:t>
        <a:bodyPr/>
        <a:lstStyle/>
        <a:p>
          <a:r>
            <a:rPr lang="en-US" sz="1700" b="1" dirty="0">
              <a:latin typeface="Times New Roman" panose="02020603050405020304" pitchFamily="18" charset="0"/>
              <a:cs typeface="Times New Roman" panose="02020603050405020304" pitchFamily="18" charset="0"/>
            </a:rPr>
            <a:t>Birth</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custT="1"/>
      <dgm:spPr/>
      <dgm:t>
        <a:bodyPr/>
        <a:lstStyle/>
        <a:p>
          <a:r>
            <a:rPr lang="en-US" sz="1700" dirty="0">
              <a:latin typeface="Times New Roman" panose="02020603050405020304" pitchFamily="18" charset="0"/>
              <a:cs typeface="Times New Roman" panose="02020603050405020304" pitchFamily="18" charset="0"/>
            </a:rPr>
            <a:t>Death</a:t>
          </a:r>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dgm:spPr/>
      <dgm:t>
        <a:bodyPr/>
        <a:lstStyle/>
        <a:p>
          <a:r>
            <a:rPr lang="en-US" b="1" dirty="0">
              <a:latin typeface="Times New Roman" panose="02020603050405020304" pitchFamily="18" charset="0"/>
              <a:cs typeface="Times New Roman" panose="02020603050405020304" pitchFamily="18" charset="0"/>
            </a:rPr>
            <a:t>Encounter with Births and Deaths Registration Officer</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Notification of Birth</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Coroner’s report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99C24522-7D8B-455C-AF08-2B5CC7FF1433}">
      <dgm:prSet phldrT="[Text]"/>
      <dgm:spPr/>
      <dgm:t>
        <a:bodyPr/>
        <a:lstStyle/>
        <a:p>
          <a:r>
            <a:rPr lang="en-US" b="1" dirty="0">
              <a:latin typeface="Times New Roman" panose="02020603050405020304" pitchFamily="18" charset="0"/>
              <a:cs typeface="Times New Roman" panose="02020603050405020304" pitchFamily="18" charset="0"/>
            </a:rPr>
            <a:t>Maternal Health Record Book</a:t>
          </a:r>
        </a:p>
      </dgm:t>
    </dgm:pt>
    <dgm:pt modelId="{397E246B-0728-41CD-8647-1EF07C406019}" type="parTrans" cxnId="{C0F595B9-BD4D-42E9-BC5E-541BA785F8F7}">
      <dgm:prSet/>
      <dgm:spPr/>
      <dgm:t>
        <a:bodyPr/>
        <a:lstStyle/>
        <a:p>
          <a:endParaRPr lang="en-US"/>
        </a:p>
      </dgm:t>
    </dgm:pt>
    <dgm:pt modelId="{AEB850BA-BB40-468A-B444-18A2CB01EB05}" type="sibTrans" cxnId="{C0F595B9-BD4D-42E9-BC5E-541BA785F8F7}">
      <dgm:prSet/>
      <dgm:spPr/>
      <dgm:t>
        <a:bodyPr/>
        <a:lstStyle/>
        <a:p>
          <a:endParaRPr lang="en-US"/>
        </a:p>
      </dgm:t>
    </dgm:pt>
    <dgm:pt modelId="{95FE3859-1483-47B1-8F2C-96FBCEBB5F8E}">
      <dgm:prSet phldrT="[Text]"/>
      <dgm:spPr/>
      <dgm:t>
        <a:bodyPr/>
        <a:lstStyle/>
        <a:p>
          <a:r>
            <a:rPr lang="en-US" dirty="0">
              <a:latin typeface="Times New Roman" panose="02020603050405020304" pitchFamily="18" charset="0"/>
              <a:cs typeface="Times New Roman" panose="02020603050405020304" pitchFamily="18" charset="0"/>
            </a:rPr>
            <a:t>Medical Cause of Death</a:t>
          </a:r>
        </a:p>
      </dgm:t>
    </dgm:pt>
    <dgm:pt modelId="{DB24C574-4402-469F-B2F0-19291B661597}" type="parTrans" cxnId="{01E59293-4AAD-4126-9A03-CDFCB804576E}">
      <dgm:prSet/>
      <dgm:spPr/>
      <dgm:t>
        <a:bodyPr/>
        <a:lstStyle/>
        <a:p>
          <a:endParaRPr lang="en-US"/>
        </a:p>
      </dgm:t>
    </dgm:pt>
    <dgm:pt modelId="{D44A778E-DAF4-4C96-A45B-20CCACD5DD0D}" type="sibTrans" cxnId="{01E59293-4AAD-4126-9A03-CDFCB804576E}">
      <dgm:prSet/>
      <dgm:spPr/>
      <dgm:t>
        <a:bodyPr/>
        <a:lstStyle/>
        <a:p>
          <a:endParaRPr lang="en-US"/>
        </a:p>
      </dgm:t>
    </dgm:pt>
    <dgm:pt modelId="{85114653-FBCA-4CEE-BD03-6818522036C2}">
      <dgm:prSet phldrT="[Text]"/>
      <dgm:spPr/>
      <dgm:t>
        <a:bodyPr/>
        <a:lstStyle/>
        <a:p>
          <a:r>
            <a:rPr lang="en-US" dirty="0">
              <a:latin typeface="Times New Roman" panose="02020603050405020304" pitchFamily="18" charset="0"/>
              <a:cs typeface="Times New Roman" panose="02020603050405020304" pitchFamily="18" charset="0"/>
            </a:rPr>
            <a:t>Affidavit</a:t>
          </a:r>
        </a:p>
      </dgm:t>
    </dgm:pt>
    <dgm:pt modelId="{E694C62B-98F2-48E8-8839-975A0F2FC250}" type="parTrans" cxnId="{B91900DD-A943-4753-B37A-5D3FFE8E851F}">
      <dgm:prSet/>
      <dgm:spPr/>
      <dgm:t>
        <a:bodyPr/>
        <a:lstStyle/>
        <a:p>
          <a:endParaRPr lang="en-US"/>
        </a:p>
      </dgm:t>
    </dgm:pt>
    <dgm:pt modelId="{7A41F9DA-8238-4255-8786-87A7E73AD1C0}" type="sibTrans" cxnId="{B91900DD-A943-4753-B37A-5D3FFE8E851F}">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2" presId="urn:microsoft.com/office/officeart/2005/8/layout/hProcess4"/>
    <dgm:cxn modelId="{CEFC1D07-F95D-499E-BE59-DD1743B9810A}" srcId="{DF77FE4C-FC53-4FF9-9D97-A537E5C6655D}" destId="{90CB455C-2708-451B-8EE9-A7AF001FA9F8}" srcOrd="2"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2"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36442D5F-BFB1-4750-9CBA-DEFFAAF7001F}" srcId="{E3090F0A-106F-412C-84B6-6ED2623FDFE2}" destId="{765AC8D1-C205-4B43-B376-6689C261BE58}" srcOrd="1"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C6769983-BE28-48C1-8A51-670E0FE71F23}" type="presOf" srcId="{99C24522-7D8B-455C-AF08-2B5CC7FF1433}" destId="{F46D793A-796E-4772-BB04-E5B311475711}" srcOrd="0" destOrd="1" presId="urn:microsoft.com/office/officeart/2005/8/layout/hProcess4"/>
    <dgm:cxn modelId="{D52FE183-39AB-45D3-A72D-D6AE938AAB84}" type="presOf" srcId="{99C24522-7D8B-455C-AF08-2B5CC7FF1433}" destId="{AAB24793-8568-4095-92B0-A2B486730483}" srcOrd="1" destOrd="1"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0DDD9C8E-E420-475B-8068-A1137E91E9F0}" type="presOf" srcId="{95FE3859-1483-47B1-8F2C-96FBCEBB5F8E}" destId="{F46D793A-796E-4772-BB04-E5B311475711}" srcOrd="0" destOrd="3"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01E59293-4AAD-4126-9A03-CDFCB804576E}" srcId="{DF77FE4C-FC53-4FF9-9D97-A537E5C6655D}" destId="{95FE3859-1483-47B1-8F2C-96FBCEBB5F8E}" srcOrd="3" destOrd="0" parTransId="{DB24C574-4402-469F-B2F0-19291B661597}" sibTransId="{D44A778E-DAF4-4C96-A45B-20CCACD5DD0D}"/>
    <dgm:cxn modelId="{4BAF949B-BC62-47AC-828D-119CAD17C514}" type="presOf" srcId="{95FE3859-1483-47B1-8F2C-96FBCEBB5F8E}" destId="{AAB24793-8568-4095-92B0-A2B486730483}" srcOrd="1" destOrd="3" presId="urn:microsoft.com/office/officeart/2005/8/layout/hProcess4"/>
    <dgm:cxn modelId="{E8E325A2-D8D3-4928-9525-279727477E33}" type="presOf" srcId="{765AC8D1-C205-4B43-B376-6689C261BE58}" destId="{DA2A4462-072B-41A4-876D-FE3A4E55BFB1}" srcOrd="1" destOrd="1" presId="urn:microsoft.com/office/officeart/2005/8/layout/hProcess4"/>
    <dgm:cxn modelId="{C0F595B9-BD4D-42E9-BC5E-541BA785F8F7}" srcId="{DF77FE4C-FC53-4FF9-9D97-A537E5C6655D}" destId="{99C24522-7D8B-455C-AF08-2B5CC7FF1433}" srcOrd="1" destOrd="0" parTransId="{397E246B-0728-41CD-8647-1EF07C406019}" sibTransId="{AEB850BA-BB40-468A-B444-18A2CB01EB05}"/>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7C915DD7-7D2B-4581-ACAB-02C3ACC47C0F}" type="presOf" srcId="{85114653-FBCA-4CEE-BD03-6818522036C2}" destId="{F46D793A-796E-4772-BB04-E5B311475711}" srcOrd="0" destOrd="4"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B91900DD-A943-4753-B37A-5D3FFE8E851F}" srcId="{DF77FE4C-FC53-4FF9-9D97-A537E5C6655D}" destId="{85114653-FBCA-4CEE-BD03-6818522036C2}" srcOrd="4" destOrd="0" parTransId="{E694C62B-98F2-48E8-8839-975A0F2FC250}" sibTransId="{7A41F9DA-8238-4255-8786-87A7E73AD1C0}"/>
    <dgm:cxn modelId="{99913EEC-8BE1-4FC1-AA6C-0F25C97FC17B}" srcId="{CAF339BD-3C2C-4562-8666-AF16F1ED55F5}" destId="{EDE0C858-A528-43BD-9FDD-03ADC11012AF}" srcOrd="2" destOrd="0" parTransId="{6B1FC414-78CE-49CD-B190-80A035D1F18B}" sibTransId="{F7C197C2-4F8C-4EA9-8F56-CFEFC1FC3C2B}"/>
    <dgm:cxn modelId="{A0035DEE-30A0-451E-9016-286390B174D5}" type="presOf" srcId="{85114653-FBCA-4CEE-BD03-6818522036C2}" destId="{AAB24793-8568-4095-92B0-A2B486730483}" srcOrd="1" destOrd="4" presId="urn:microsoft.com/office/officeart/2005/8/layout/hProcess4"/>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Partial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765AC8D1-C205-4B43-B376-6689C261BE58}">
      <dgm:prSet phldrT="[Text]"/>
      <dgm:spPr/>
      <dgm:t>
        <a:bodyPr/>
        <a:lstStyle/>
        <a:p>
          <a:endParaRPr lang="en-US" dirty="0"/>
        </a:p>
      </dgm:t>
    </dgm:pt>
    <dgm:pt modelId="{B288FFED-6601-4E39-92C1-48DDD3CAA70C}" type="parTrans" cxnId="{36442D5F-BFB1-4750-9CBA-DEFFAAF7001F}">
      <dgm:prSet/>
      <dgm:spPr/>
      <dgm:t>
        <a:bodyPr/>
        <a:lstStyle/>
        <a:p>
          <a:endParaRPr lang="en-US"/>
        </a:p>
      </dgm:t>
    </dgm:pt>
    <dgm:pt modelId="{596C6EF9-9949-4D7C-AA11-B3DE082C5223}" type="sibTrans" cxnId="{36442D5F-BFB1-4750-9CBA-DEFFAAF7001F}">
      <dgm:prSet/>
      <dgm:spPr/>
      <dgm:t>
        <a:bodyPr/>
        <a:lstStyle/>
        <a:p>
          <a:endParaRPr lang="en-US"/>
        </a:p>
      </dgm:t>
    </dgm:pt>
    <dgm:pt modelId="{DF77FE4C-FC53-4FF9-9D97-A537E5C6655D}">
      <dgm:prSet phldrT="[Text]" custT="1"/>
      <dgm:spPr/>
      <dgm:t>
        <a:bodyPr/>
        <a:lstStyle/>
        <a:p>
          <a:r>
            <a:rPr lang="en-US" sz="1600" b="1" dirty="0">
              <a:latin typeface="Times New Roman" panose="02020603050405020304" pitchFamily="18" charset="0"/>
              <a:cs typeface="Times New Roman" panose="02020603050405020304" pitchFamily="18" charset="0"/>
            </a:rPr>
            <a:t>Certification of Vital event</a:t>
          </a: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dgm:spPr/>
      <dgm:t>
        <a:bodyPr/>
        <a:lstStyle/>
        <a:p>
          <a:r>
            <a:rPr lang="en-US" b="1" dirty="0">
              <a:latin typeface="Times New Roman" panose="02020603050405020304" pitchFamily="18" charset="0"/>
              <a:cs typeface="Times New Roman" panose="02020603050405020304" pitchFamily="18" charset="0"/>
            </a:rPr>
            <a:t>Birth Certificate</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90CB455C-2708-451B-8EE9-A7AF001FA9F8}">
      <dgm:prSet phldrT="[Text]"/>
      <dgm:spPr/>
      <dgm:t>
        <a:bodyPr/>
        <a:lstStyle/>
        <a:p>
          <a:r>
            <a:rPr lang="en-US" dirty="0">
              <a:latin typeface="Times New Roman" panose="02020603050405020304" pitchFamily="18" charset="0"/>
              <a:cs typeface="Times New Roman" panose="02020603050405020304" pitchFamily="18" charset="0"/>
            </a:rPr>
            <a:t>Burial Permit</a:t>
          </a:r>
        </a:p>
      </dgm:t>
    </dgm:pt>
    <dgm:pt modelId="{C77CA918-AC9C-4E87-B92D-8399B51A5103}" type="parTrans" cxnId="{CEFC1D07-F95D-499E-BE59-DD1743B9810A}">
      <dgm:prSet/>
      <dgm:spPr/>
      <dgm:t>
        <a:bodyPr/>
        <a:lstStyle/>
        <a:p>
          <a:endParaRPr lang="en-US"/>
        </a:p>
      </dgm:t>
    </dgm:pt>
    <dgm:pt modelId="{577C34F6-4A2D-4EC3-9E6F-FEE4DB6983BE}" type="sibTrans" cxnId="{CEFC1D07-F95D-499E-BE59-DD1743B9810A}">
      <dgm:prSet/>
      <dgm:spPr/>
      <dgm:t>
        <a:bodyPr/>
        <a:lstStyle/>
        <a:p>
          <a:endParaRPr lang="en-US"/>
        </a:p>
      </dgm:t>
    </dgm:pt>
    <dgm:pt modelId="{EDE0C858-A528-43BD-9FDD-03ADC11012AF}">
      <dgm:prSet phldrT="[Text]" phldr="1"/>
      <dgm:spPr/>
      <dgm:t>
        <a:bodyPr/>
        <a:lstStyle/>
        <a:p>
          <a:endParaRPr lang="en-US"/>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phldr="1"/>
      <dgm:spPr/>
      <dgm:t>
        <a:bodyPr/>
        <a:lstStyle/>
        <a:p>
          <a:endParaRPr lang="en-US"/>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A420F04C-3649-442A-B3D8-46710B371557}">
      <dgm:prSet phldrT="[Text]" phldr="1"/>
      <dgm:spPr/>
      <dgm:t>
        <a:bodyPr/>
        <a:lstStyle/>
        <a:p>
          <a:endParaRPr lang="en-US"/>
        </a:p>
      </dgm:t>
    </dgm:pt>
    <dgm:pt modelId="{B6F81EAF-4CDB-493B-8987-A21CE63F1C3A}" type="parTrans" cxnId="{DE3A5BDB-C91C-44E1-B628-9F016A63D9F5}">
      <dgm:prSet/>
      <dgm:spPr/>
      <dgm:t>
        <a:bodyPr/>
        <a:lstStyle/>
        <a:p>
          <a:endParaRPr lang="en-US"/>
        </a:p>
      </dgm:t>
    </dgm:pt>
    <dgm:pt modelId="{6EE93B6F-7EF8-4703-B5CC-64163C343B0E}" type="sibTrans" cxnId="{DE3A5BDB-C91C-44E1-B628-9F016A63D9F5}">
      <dgm:prSet/>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Registration of Vital Event</a:t>
          </a:r>
        </a:p>
      </dgm:t>
    </dgm:pt>
    <dgm:pt modelId="{91C3BFF9-1836-4F7E-8B08-13A7846D518E}" type="sibTrans" cxnId="{70C777F7-D1AE-4AB1-833C-4407667B9AE7}">
      <dgm:prSet/>
      <dgm:spPr/>
      <dgm:t>
        <a:bodyPr/>
        <a:lstStyle/>
        <a:p>
          <a:endParaRPr lang="en-US"/>
        </a:p>
      </dgm:t>
    </dgm:pt>
    <dgm:pt modelId="{4AF5540F-F7D9-4A14-8701-662E5179E5EE}" type="parTrans" cxnId="{70C777F7-D1AE-4AB1-833C-4407667B9AE7}">
      <dgm:prSet/>
      <dgm:spPr/>
      <dgm:t>
        <a:bodyPr/>
        <a:lstStyle/>
        <a:p>
          <a:endParaRPr lang="en-US"/>
        </a:p>
      </dgm:t>
    </dgm:pt>
    <dgm:pt modelId="{FCA4667F-BF73-426F-A5D9-7FC81D8777C3}">
      <dgm:prSet phldrT="[Text]"/>
      <dgm:spPr/>
      <dgm:t>
        <a:bodyPr/>
        <a:lstStyle/>
        <a:p>
          <a:r>
            <a:rPr lang="en-US" dirty="0">
              <a:latin typeface="Times New Roman" panose="02020603050405020304" pitchFamily="18" charset="0"/>
              <a:cs typeface="Times New Roman" panose="02020603050405020304" pitchFamily="18" charset="0"/>
            </a:rPr>
            <a:t>Manual Registration</a:t>
          </a:r>
        </a:p>
      </dgm:t>
    </dgm:pt>
    <dgm:pt modelId="{64773C2A-DACC-48DA-801B-9C41F6A1FFB5}" type="parTrans" cxnId="{8D104E15-33C1-4592-9EF1-0E67855EF6AE}">
      <dgm:prSet/>
      <dgm:spPr/>
      <dgm:t>
        <a:bodyPr/>
        <a:lstStyle/>
        <a:p>
          <a:endParaRPr lang="en-US"/>
        </a:p>
      </dgm:t>
    </dgm:pt>
    <dgm:pt modelId="{B9AB60A4-C48B-4597-889F-2353E97641E1}" type="sibTrans" cxnId="{8D104E15-33C1-4592-9EF1-0E67855EF6AE}">
      <dgm:prSet/>
      <dgm:spPr/>
      <dgm:t>
        <a:bodyPr/>
        <a:lstStyle/>
        <a:p>
          <a:endParaRPr lang="en-US"/>
        </a:p>
      </dgm:t>
    </dgm:pt>
    <dgm:pt modelId="{28CC00CF-FE36-40D1-8349-096D820D7B94}">
      <dgm:prSet phldrT="[Text]"/>
      <dgm:spPr/>
      <dgm:t>
        <a:bodyPr/>
        <a:lstStyle/>
        <a:p>
          <a:r>
            <a:rPr lang="en-US" dirty="0">
              <a:latin typeface="Times New Roman" panose="02020603050405020304" pitchFamily="18" charset="0"/>
              <a:cs typeface="Times New Roman" panose="02020603050405020304" pitchFamily="18" charset="0"/>
            </a:rPr>
            <a:t>Digital Registration</a:t>
          </a:r>
        </a:p>
      </dgm:t>
    </dgm:pt>
    <dgm:pt modelId="{C777E271-5AB4-4DDF-B9B2-D968F12F4B6F}" type="parTrans" cxnId="{7E70D72E-BE07-4918-BDDA-01DAE7FD338A}">
      <dgm:prSet/>
      <dgm:spPr/>
      <dgm:t>
        <a:bodyPr/>
        <a:lstStyle/>
        <a:p>
          <a:endParaRPr lang="en-US"/>
        </a:p>
      </dgm:t>
    </dgm:pt>
    <dgm:pt modelId="{073A5F0B-CA6A-42A8-A4BC-ACDD49E41693}" type="sibTrans" cxnId="{7E70D72E-BE07-4918-BDDA-01DAE7FD338A}">
      <dgm:prSet/>
      <dgm:spPr/>
      <dgm:t>
        <a:bodyPr/>
        <a:lstStyle/>
        <a:p>
          <a:endParaRPr lang="en-US"/>
        </a:p>
      </dgm:t>
    </dgm:pt>
    <dgm:pt modelId="{1F23C739-3E85-42B8-B7B2-BF4E2D41DE43}">
      <dgm:prSet phldrT="[Text]"/>
      <dgm:spPr/>
      <dgm:t>
        <a:bodyPr/>
        <a:lstStyle/>
        <a:p>
          <a:r>
            <a:rPr lang="en-US" b="1" dirty="0">
              <a:latin typeface="Times New Roman" panose="02020603050405020304" pitchFamily="18" charset="0"/>
              <a:cs typeface="Times New Roman" panose="02020603050405020304" pitchFamily="18" charset="0"/>
            </a:rPr>
            <a:t>Certified Copy of Registration</a:t>
          </a:r>
        </a:p>
      </dgm:t>
    </dgm:pt>
    <dgm:pt modelId="{1F8E9B83-AAD3-472D-827C-E99D9026F620}" type="parTrans" cxnId="{9D22DCCA-6C8F-4268-954D-9E1566E04C39}">
      <dgm:prSet/>
      <dgm:spPr/>
      <dgm:t>
        <a:bodyPr/>
        <a:lstStyle/>
        <a:p>
          <a:endParaRPr lang="en-US"/>
        </a:p>
      </dgm:t>
    </dgm:pt>
    <dgm:pt modelId="{F519B98B-E686-45B7-B19C-EE2F68C67728}" type="sibTrans" cxnId="{9D22DCCA-6C8F-4268-954D-9E1566E04C39}">
      <dgm:prSet/>
      <dgm:spPr/>
      <dgm:t>
        <a:bodyPr/>
        <a:lstStyle/>
        <a:p>
          <a:endParaRPr lang="en-US"/>
        </a:p>
      </dgm:t>
    </dgm:pt>
    <dgm:pt modelId="{2BC31B2F-0A1B-49F3-ACC4-B02F21B5DB62}">
      <dgm:prSet phldrT="[Text]"/>
      <dgm:spPr/>
      <dgm:t>
        <a:bodyPr/>
        <a:lstStyle/>
        <a:p>
          <a:r>
            <a:rPr lang="en-US" dirty="0">
              <a:latin typeface="Times New Roman" panose="02020603050405020304" pitchFamily="18" charset="0"/>
              <a:cs typeface="Times New Roman" panose="02020603050405020304" pitchFamily="18" charset="0"/>
            </a:rPr>
            <a:t>Burial Certificate</a:t>
          </a:r>
        </a:p>
      </dgm:t>
    </dgm:pt>
    <dgm:pt modelId="{EFCD3276-33E7-4C4B-B3D7-F5BBB1A0A9E5}" type="parTrans" cxnId="{32FF4CA3-F56B-4CD5-804C-73690F52FC39}">
      <dgm:prSet/>
      <dgm:spPr/>
      <dgm:t>
        <a:bodyPr/>
        <a:lstStyle/>
        <a:p>
          <a:endParaRPr lang="en-US"/>
        </a:p>
      </dgm:t>
    </dgm:pt>
    <dgm:pt modelId="{950B956F-5620-47E4-9F48-F0B17FB47CA4}" type="sibTrans" cxnId="{32FF4CA3-F56B-4CD5-804C-73690F52FC39}">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LinFactNeighborX="493">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2FF9E401-CBDD-44C0-B953-9EE31DB66213}" type="presOf" srcId="{90CB455C-2708-451B-8EE9-A7AF001FA9F8}" destId="{F46D793A-796E-4772-BB04-E5B311475711}" srcOrd="0" destOrd="3" presId="urn:microsoft.com/office/officeart/2005/8/layout/hProcess4"/>
    <dgm:cxn modelId="{CEFC1D07-F95D-499E-BE59-DD1743B9810A}" srcId="{DF77FE4C-FC53-4FF9-9D97-A537E5C6655D}" destId="{90CB455C-2708-451B-8EE9-A7AF001FA9F8}" srcOrd="3" destOrd="0" parTransId="{C77CA918-AC9C-4E87-B92D-8399B51A5103}" sibTransId="{577C34F6-4A2D-4EC3-9E6F-FEE4DB6983BE}"/>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8D104E15-33C1-4592-9EF1-0E67855EF6AE}" srcId="{E3090F0A-106F-412C-84B6-6ED2623FDFE2}" destId="{FCA4667F-BF73-426F-A5D9-7FC81D8777C3}" srcOrd="1" destOrd="0" parTransId="{64773C2A-DACC-48DA-801B-9C41F6A1FFB5}" sibTransId="{B9AB60A4-C48B-4597-889F-2353E97641E1}"/>
    <dgm:cxn modelId="{226D8B17-6307-4EA6-B2EB-2E326B905370}" srcId="{E3090F0A-106F-412C-84B6-6ED2623FDFE2}" destId="{9B525264-DF63-406A-BD66-78DD7AC7EEC7}" srcOrd="0" destOrd="0" parTransId="{69996234-9D9C-4319-8E8A-694E47918868}" sibTransId="{2445B08E-830F-4AD5-9BEE-EB9EA4EEE166}"/>
    <dgm:cxn modelId="{672CBD24-E475-43D2-B06D-3964DCEB982C}" type="presOf" srcId="{1F23C739-3E85-42B8-B7B2-BF4E2D41DE43}" destId="{F46D793A-796E-4772-BB04-E5B311475711}" srcOrd="0" destOrd="1" presId="urn:microsoft.com/office/officeart/2005/8/layout/hProcess4"/>
    <dgm:cxn modelId="{1E7E482D-BB03-4EF1-ADDF-29AAE45513F4}" type="presOf" srcId="{2BC31B2F-0A1B-49F3-ACC4-B02F21B5DB62}" destId="{F46D793A-796E-4772-BB04-E5B311475711}" srcOrd="0" destOrd="2" presId="urn:microsoft.com/office/officeart/2005/8/layout/hProcess4"/>
    <dgm:cxn modelId="{7E70D72E-BE07-4918-BDDA-01DAE7FD338A}" srcId="{E3090F0A-106F-412C-84B6-6ED2623FDFE2}" destId="{28CC00CF-FE36-40D1-8349-096D820D7B94}" srcOrd="2" destOrd="0" parTransId="{C777E271-5AB4-4DDF-B9B2-D968F12F4B6F}" sibTransId="{073A5F0B-CA6A-42A8-A4BC-ACDD49E41693}"/>
    <dgm:cxn modelId="{F861A132-1CAD-4517-8D8A-4DAA2B5B2CF5}" type="presOf" srcId="{28CC00CF-FE36-40D1-8349-096D820D7B94}"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E22DDE36-FCD8-45BE-97AB-DDC0973D5757}" type="presOf" srcId="{90CB455C-2708-451B-8EE9-A7AF001FA9F8}" destId="{AAB24793-8568-4095-92B0-A2B486730483}" srcOrd="1" destOrd="3" presId="urn:microsoft.com/office/officeart/2005/8/layout/hProcess4"/>
    <dgm:cxn modelId="{31FC1E3C-21ED-482B-84D0-D5E54334CB87}" srcId="{EDE0C858-A528-43BD-9FDD-03ADC11012AF}" destId="{D8F5A013-BBB8-418C-8E83-D0B63662F95B}" srcOrd="0" destOrd="0" parTransId="{7611AF90-46B7-4F51-B488-EE05624D3805}" sibTransId="{06FF0CFE-055D-4EEF-AE57-0ED5C4390575}"/>
    <dgm:cxn modelId="{A42C813C-77C0-4701-95FA-1AB7F8BB3FBC}" type="presOf" srcId="{2BC31B2F-0A1B-49F3-ACC4-B02F21B5DB62}" destId="{AAB24793-8568-4095-92B0-A2B486730483}" srcOrd="1" destOrd="2" presId="urn:microsoft.com/office/officeart/2005/8/layout/hProcess4"/>
    <dgm:cxn modelId="{36442D5F-BFB1-4750-9CBA-DEFFAAF7001F}" srcId="{E3090F0A-106F-412C-84B6-6ED2623FDFE2}" destId="{765AC8D1-C205-4B43-B376-6689C261BE58}" srcOrd="3" destOrd="0" parTransId="{B288FFED-6601-4E39-92C1-48DDD3CAA70C}" sibTransId="{596C6EF9-9949-4D7C-AA11-B3DE082C5223}"/>
    <dgm:cxn modelId="{160A9F61-3BED-44E8-AFF5-C56EBA754AE9}" type="presOf" srcId="{A420F04C-3649-442A-B3D8-46710B371557}" destId="{940B4BEE-748C-448B-AE70-4AACF08F7188}" srcOrd="1" destOrd="1" presId="urn:microsoft.com/office/officeart/2005/8/layout/hProcess4"/>
    <dgm:cxn modelId="{E1F88763-608D-461F-BE7C-6A54D8FEF0A8}" type="presOf" srcId="{765AC8D1-C205-4B43-B376-6689C261BE58}" destId="{DC6D31E3-F2D7-4B70-B170-D7C405909A78}" srcOrd="0" destOrd="3"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A6498786-0938-4CDF-B8C8-B7A800F940C2}" type="presOf" srcId="{28CC00CF-FE36-40D1-8349-096D820D7B94}" destId="{DC6D31E3-F2D7-4B70-B170-D7C405909A78}" srcOrd="0" destOrd="2"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197EFF8F-43A8-44F8-BF2C-6BF85C5FEF60}" type="presOf" srcId="{A420F04C-3649-442A-B3D8-46710B371557}" destId="{BC77731B-725E-4514-BC2F-B1F5A29A645E}" srcOrd="0" destOrd="1"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8E325A2-D8D3-4928-9525-279727477E33}" type="presOf" srcId="{765AC8D1-C205-4B43-B376-6689C261BE58}" destId="{DA2A4462-072B-41A4-876D-FE3A4E55BFB1}" srcOrd="1" destOrd="3" presId="urn:microsoft.com/office/officeart/2005/8/layout/hProcess4"/>
    <dgm:cxn modelId="{32FF4CA3-F56B-4CD5-804C-73690F52FC39}" srcId="{DF77FE4C-FC53-4FF9-9D97-A537E5C6655D}" destId="{2BC31B2F-0A1B-49F3-ACC4-B02F21B5DB62}" srcOrd="2" destOrd="0" parTransId="{EFCD3276-33E7-4C4B-B3D7-F5BBB1A0A9E5}" sibTransId="{950B956F-5620-47E4-9F48-F0B17FB47CA4}"/>
    <dgm:cxn modelId="{1968AAA4-7BB7-4CB8-9709-C7D79BC93E0B}" type="presOf" srcId="{FCA4667F-BF73-426F-A5D9-7FC81D8777C3}" destId="{DA2A4462-072B-41A4-876D-FE3A4E55BFB1}" srcOrd="1" destOrd="1" presId="urn:microsoft.com/office/officeart/2005/8/layout/hProcess4"/>
    <dgm:cxn modelId="{E1B971B5-D93F-438E-99E2-213D4587065F}" type="presOf" srcId="{FCA4667F-BF73-426F-A5D9-7FC81D8777C3}" destId="{DC6D31E3-F2D7-4B70-B170-D7C405909A78}" srcOrd="0" destOrd="1" presId="urn:microsoft.com/office/officeart/2005/8/layout/hProcess4"/>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9D22DCCA-6C8F-4268-954D-9E1566E04C39}" srcId="{DF77FE4C-FC53-4FF9-9D97-A537E5C6655D}" destId="{1F23C739-3E85-42B8-B7B2-BF4E2D41DE43}" srcOrd="1" destOrd="0" parTransId="{1F8E9B83-AAD3-472D-827C-E99D9026F620}" sibTransId="{F519B98B-E686-45B7-B19C-EE2F68C67728}"/>
    <dgm:cxn modelId="{138053D0-F7A1-400E-8553-687EF7490E01}" type="presOf" srcId="{91C3BFF9-1836-4F7E-8B08-13A7846D518E}" destId="{CACCE8AD-E32F-4216-ADAE-477E87C65685}" srcOrd="0" destOrd="0" presId="urn:microsoft.com/office/officeart/2005/8/layout/hProcess4"/>
    <dgm:cxn modelId="{DE3A5BDB-C91C-44E1-B628-9F016A63D9F5}" srcId="{EDE0C858-A528-43BD-9FDD-03ADC11012AF}" destId="{A420F04C-3649-442A-B3D8-46710B371557}" srcOrd="1" destOrd="0" parTransId="{B6F81EAF-4CDB-493B-8987-A21CE63F1C3A}" sibTransId="{6EE93B6F-7EF8-4703-B5CC-64163C343B0E}"/>
    <dgm:cxn modelId="{9051C8E9-BCFF-4351-B1E0-AA38F6C122CB}" type="presOf" srcId="{1F23C739-3E85-42B8-B7B2-BF4E2D41DE43}" destId="{AAB24793-8568-4095-92B0-A2B486730483}" srcOrd="1"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F339BD-3C2C-4562-8666-AF16F1ED55F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3090F0A-106F-412C-84B6-6ED2623FDFE2}">
      <dgm:prSet phldrT="[Text]" custT="1"/>
      <dgm:spPr/>
      <dgm:t>
        <a:bodyPr/>
        <a:lstStyle/>
        <a:p>
          <a:r>
            <a:rPr lang="en-US" sz="1600" b="1" dirty="0">
              <a:latin typeface="Times New Roman" panose="02020603050405020304" pitchFamily="18" charset="0"/>
              <a:cs typeface="Times New Roman" panose="02020603050405020304" pitchFamily="18" charset="0"/>
            </a:rPr>
            <a:t>Encounter with the National Identification Authority (NIA)</a:t>
          </a:r>
        </a:p>
      </dgm:t>
    </dgm:pt>
    <dgm:pt modelId="{4AF5540F-F7D9-4A14-8701-662E5179E5EE}" type="parTrans" cxnId="{70C777F7-D1AE-4AB1-833C-4407667B9AE7}">
      <dgm:prSet/>
      <dgm:spPr/>
      <dgm:t>
        <a:bodyPr/>
        <a:lstStyle/>
        <a:p>
          <a:endParaRPr lang="en-US"/>
        </a:p>
      </dgm:t>
    </dgm:pt>
    <dgm:pt modelId="{91C3BFF9-1836-4F7E-8B08-13A7846D518E}" type="sibTrans" cxnId="{70C777F7-D1AE-4AB1-833C-4407667B9AE7}">
      <dgm:prSet/>
      <dgm:spPr/>
      <dgm:t>
        <a:bodyPr/>
        <a:lstStyle/>
        <a:p>
          <a:endParaRPr lang="en-US"/>
        </a:p>
      </dgm:t>
    </dgm:pt>
    <dgm:pt modelId="{9B525264-DF63-406A-BD66-78DD7AC7EEC7}">
      <dgm:prSet phldrT="[Text]"/>
      <dgm:spPr/>
      <dgm:t>
        <a:bodyPr/>
        <a:lstStyle/>
        <a:p>
          <a:r>
            <a:rPr lang="en-US" b="1" dirty="0">
              <a:latin typeface="Times New Roman" panose="02020603050405020304" pitchFamily="18" charset="0"/>
              <a:cs typeface="Times New Roman" panose="02020603050405020304" pitchFamily="18" charset="0"/>
            </a:rPr>
            <a:t>Certified Copy of Birth Registration</a:t>
          </a:r>
        </a:p>
      </dgm:t>
    </dgm:pt>
    <dgm:pt modelId="{69996234-9D9C-4319-8E8A-694E47918868}" type="parTrans" cxnId="{226D8B17-6307-4EA6-B2EB-2E326B905370}">
      <dgm:prSet/>
      <dgm:spPr/>
      <dgm:t>
        <a:bodyPr/>
        <a:lstStyle/>
        <a:p>
          <a:endParaRPr lang="en-US"/>
        </a:p>
      </dgm:t>
    </dgm:pt>
    <dgm:pt modelId="{2445B08E-830F-4AD5-9BEE-EB9EA4EEE166}" type="sibTrans" cxnId="{226D8B17-6307-4EA6-B2EB-2E326B905370}">
      <dgm:prSet/>
      <dgm:spPr/>
      <dgm:t>
        <a:bodyPr/>
        <a:lstStyle/>
        <a:p>
          <a:endParaRPr lang="en-US"/>
        </a:p>
      </dgm:t>
    </dgm:pt>
    <dgm:pt modelId="{DF77FE4C-FC53-4FF9-9D97-A537E5C6655D}">
      <dgm:prSet phldrT="[Text]" custT="1"/>
      <dgm:spPr/>
      <dgm:t>
        <a:bodyPr/>
        <a:lstStyle/>
        <a:p>
          <a:r>
            <a:rPr lang="en-US" sz="2000" b="1" dirty="0">
              <a:latin typeface="Times New Roman" panose="02020603050405020304" pitchFamily="18" charset="0"/>
              <a:cs typeface="Times New Roman" panose="02020603050405020304" pitchFamily="18" charset="0"/>
            </a:rPr>
            <a:t>Issuance of Identity Card</a:t>
          </a:r>
          <a:endParaRPr lang="en-US" sz="2200" b="1" dirty="0">
            <a:latin typeface="Times New Roman" panose="02020603050405020304" pitchFamily="18" charset="0"/>
            <a:cs typeface="Times New Roman" panose="02020603050405020304" pitchFamily="18" charset="0"/>
          </a:endParaRPr>
        </a:p>
      </dgm:t>
    </dgm:pt>
    <dgm:pt modelId="{0619301F-F0AB-495B-B5BD-A921CECEB844}" type="parTrans" cxnId="{2958AB92-C222-4EA5-9505-62BED653C0C6}">
      <dgm:prSet/>
      <dgm:spPr/>
      <dgm:t>
        <a:bodyPr/>
        <a:lstStyle/>
        <a:p>
          <a:endParaRPr lang="en-US"/>
        </a:p>
      </dgm:t>
    </dgm:pt>
    <dgm:pt modelId="{4F70729F-A6AF-4235-B2A3-9DA8EFE8FDFE}" type="sibTrans" cxnId="{2958AB92-C222-4EA5-9505-62BED653C0C6}">
      <dgm:prSet/>
      <dgm:spPr/>
      <dgm:t>
        <a:bodyPr/>
        <a:lstStyle/>
        <a:p>
          <a:endParaRPr lang="en-US"/>
        </a:p>
      </dgm:t>
    </dgm:pt>
    <dgm:pt modelId="{8BC52EE7-B995-4140-BB81-969F6BC6C6A3}">
      <dgm:prSet phldrT="[Text]" custT="1"/>
      <dgm:spPr/>
      <dgm:t>
        <a:bodyPr/>
        <a:lstStyle/>
        <a:p>
          <a:r>
            <a:rPr lang="en-US" sz="1600" i="1" dirty="0">
              <a:latin typeface="Times New Roman" panose="02020603050405020304" pitchFamily="18" charset="0"/>
              <a:cs typeface="Times New Roman" panose="02020603050405020304" pitchFamily="18" charset="0"/>
            </a:rPr>
            <a:t>ECOWAS Identity Card (Ghana Card)</a:t>
          </a:r>
        </a:p>
      </dgm:t>
    </dgm:pt>
    <dgm:pt modelId="{F350C7DE-151B-44AC-8FCC-2C48FC556C95}" type="parTrans" cxnId="{624A52BA-9AAF-4517-AAF2-73626035B3E1}">
      <dgm:prSet/>
      <dgm:spPr/>
      <dgm:t>
        <a:bodyPr/>
        <a:lstStyle/>
        <a:p>
          <a:endParaRPr lang="en-US"/>
        </a:p>
      </dgm:t>
    </dgm:pt>
    <dgm:pt modelId="{0BD0A1F5-3528-41A9-AF2D-5E84DD33E35C}" type="sibTrans" cxnId="{624A52BA-9AAF-4517-AAF2-73626035B3E1}">
      <dgm:prSet/>
      <dgm:spPr/>
      <dgm:t>
        <a:bodyPr/>
        <a:lstStyle/>
        <a:p>
          <a:endParaRPr lang="en-US"/>
        </a:p>
      </dgm:t>
    </dgm:pt>
    <dgm:pt modelId="{EDE0C858-A528-43BD-9FDD-03ADC11012AF}">
      <dgm:prSet phldrT="[Text]"/>
      <dgm:spPr/>
      <dgm:t>
        <a:bodyPr/>
        <a:lstStyle/>
        <a:p>
          <a:r>
            <a:rPr lang="en-US" b="1" dirty="0">
              <a:latin typeface="Times New Roman" panose="02020603050405020304" pitchFamily="18" charset="0"/>
              <a:cs typeface="Times New Roman" panose="02020603050405020304" pitchFamily="18" charset="0"/>
            </a:rPr>
            <a:t>Acquisition of Other Identity Documents</a:t>
          </a:r>
        </a:p>
      </dgm:t>
    </dgm:pt>
    <dgm:pt modelId="{6B1FC414-78CE-49CD-B190-80A035D1F18B}" type="parTrans" cxnId="{99913EEC-8BE1-4FC1-AA6C-0F25C97FC17B}">
      <dgm:prSet/>
      <dgm:spPr/>
      <dgm:t>
        <a:bodyPr/>
        <a:lstStyle/>
        <a:p>
          <a:endParaRPr lang="en-US"/>
        </a:p>
      </dgm:t>
    </dgm:pt>
    <dgm:pt modelId="{F7C197C2-4F8C-4EA9-8F56-CFEFC1FC3C2B}" type="sibTrans" cxnId="{99913EEC-8BE1-4FC1-AA6C-0F25C97FC17B}">
      <dgm:prSet/>
      <dgm:spPr/>
      <dgm:t>
        <a:bodyPr/>
        <a:lstStyle/>
        <a:p>
          <a:endParaRPr lang="en-US"/>
        </a:p>
      </dgm:t>
    </dgm:pt>
    <dgm:pt modelId="{D8F5A013-BBB8-418C-8E83-D0B63662F95B}">
      <dgm:prSet phldrT="[Text]"/>
      <dgm:spPr/>
      <dgm:t>
        <a:bodyPr/>
        <a:lstStyle/>
        <a:p>
          <a:r>
            <a:rPr lang="en-US" i="1" dirty="0">
              <a:latin typeface="Times New Roman" panose="02020603050405020304" pitchFamily="18" charset="0"/>
              <a:cs typeface="Times New Roman" panose="02020603050405020304" pitchFamily="18" charset="0"/>
            </a:rPr>
            <a:t>Ghanaian Passport</a:t>
          </a:r>
        </a:p>
      </dgm:t>
    </dgm:pt>
    <dgm:pt modelId="{7611AF90-46B7-4F51-B488-EE05624D3805}" type="parTrans" cxnId="{31FC1E3C-21ED-482B-84D0-D5E54334CB87}">
      <dgm:prSet/>
      <dgm:spPr/>
      <dgm:t>
        <a:bodyPr/>
        <a:lstStyle/>
        <a:p>
          <a:endParaRPr lang="en-US"/>
        </a:p>
      </dgm:t>
    </dgm:pt>
    <dgm:pt modelId="{06FF0CFE-055D-4EEF-AE57-0ED5C4390575}" type="sibTrans" cxnId="{31FC1E3C-21ED-482B-84D0-D5E54334CB87}">
      <dgm:prSet/>
      <dgm:spPr/>
      <dgm:t>
        <a:bodyPr/>
        <a:lstStyle/>
        <a:p>
          <a:endParaRPr lang="en-US"/>
        </a:p>
      </dgm:t>
    </dgm:pt>
    <dgm:pt modelId="{01BF6446-77E6-42C3-8599-3830BAAE62B7}">
      <dgm:prSet phldrT="[Text]"/>
      <dgm:spPr/>
      <dgm:t>
        <a:bodyPr/>
        <a:lstStyle/>
        <a:p>
          <a:r>
            <a:rPr lang="en-US" b="1" dirty="0">
              <a:latin typeface="Times New Roman" panose="02020603050405020304" pitchFamily="18" charset="0"/>
              <a:cs typeface="Times New Roman" panose="02020603050405020304" pitchFamily="18" charset="0"/>
            </a:rPr>
            <a:t>BDR,NIA, GHS interoperable pilot system</a:t>
          </a:r>
        </a:p>
      </dgm:t>
    </dgm:pt>
    <dgm:pt modelId="{B913027D-DF52-432D-AE41-02FD5E84A5D4}" type="parTrans" cxnId="{B473B765-CD9E-4E28-96E1-318666F5B5AB}">
      <dgm:prSet/>
      <dgm:spPr/>
      <dgm:t>
        <a:bodyPr/>
        <a:lstStyle/>
        <a:p>
          <a:endParaRPr lang="en-US"/>
        </a:p>
      </dgm:t>
    </dgm:pt>
    <dgm:pt modelId="{B411333D-9934-4AA9-B97B-D02CB25BB4C4}" type="sibTrans" cxnId="{B473B765-CD9E-4E28-96E1-318666F5B5AB}">
      <dgm:prSet/>
      <dgm:spPr/>
      <dgm:t>
        <a:bodyPr/>
        <a:lstStyle/>
        <a:p>
          <a:endParaRPr lang="en-US"/>
        </a:p>
      </dgm:t>
    </dgm:pt>
    <dgm:pt modelId="{943BB27F-1BF4-4688-A040-B33575683B76}">
      <dgm:prSet phldrT="[Text]"/>
      <dgm:spPr/>
      <dgm:t>
        <a:bodyPr/>
        <a:lstStyle/>
        <a:p>
          <a:r>
            <a:rPr lang="en-US" b="1" dirty="0">
              <a:latin typeface="Times New Roman" panose="02020603050405020304" pitchFamily="18" charset="0"/>
              <a:cs typeface="Times New Roman" panose="02020603050405020304" pitchFamily="18" charset="0"/>
            </a:rPr>
            <a:t>Unique ID</a:t>
          </a:r>
        </a:p>
      </dgm:t>
    </dgm:pt>
    <dgm:pt modelId="{B8840F55-D2CC-473E-91D2-E2D168F9D123}" type="parTrans" cxnId="{45FD2AB1-5E25-4253-A4D5-8961096FE2FA}">
      <dgm:prSet/>
      <dgm:spPr/>
      <dgm:t>
        <a:bodyPr/>
        <a:lstStyle/>
        <a:p>
          <a:endParaRPr lang="en-US"/>
        </a:p>
      </dgm:t>
    </dgm:pt>
    <dgm:pt modelId="{EEB2FE84-0B35-44D6-BD3A-7CA923C03699}" type="sibTrans" cxnId="{45FD2AB1-5E25-4253-A4D5-8961096FE2FA}">
      <dgm:prSet/>
      <dgm:spPr/>
      <dgm:t>
        <a:bodyPr/>
        <a:lstStyle/>
        <a:p>
          <a:endParaRPr lang="en-US"/>
        </a:p>
      </dgm:t>
    </dgm:pt>
    <dgm:pt modelId="{BA48CC76-1651-492E-8CA1-0E80436BEDB6}">
      <dgm:prSet phldrT="[Text]"/>
      <dgm:spPr/>
      <dgm:t>
        <a:bodyPr/>
        <a:lstStyle/>
        <a:p>
          <a:r>
            <a:rPr lang="en-US" i="1" dirty="0">
              <a:latin typeface="Times New Roman" panose="02020603050405020304" pitchFamily="18" charset="0"/>
              <a:cs typeface="Times New Roman" panose="02020603050405020304" pitchFamily="18" charset="0"/>
            </a:rPr>
            <a:t>Driver’s License</a:t>
          </a:r>
        </a:p>
      </dgm:t>
    </dgm:pt>
    <dgm:pt modelId="{62AC5AEF-370C-45BF-A4AB-77ED86D32118}" type="sibTrans" cxnId="{B27B613B-2D86-4756-8B56-894D27C9D08B}">
      <dgm:prSet/>
      <dgm:spPr/>
      <dgm:t>
        <a:bodyPr/>
        <a:lstStyle/>
        <a:p>
          <a:endParaRPr lang="en-US"/>
        </a:p>
      </dgm:t>
    </dgm:pt>
    <dgm:pt modelId="{79EABFC6-2119-4566-82BD-40D872977B7D}" type="parTrans" cxnId="{B27B613B-2D86-4756-8B56-894D27C9D08B}">
      <dgm:prSet/>
      <dgm:spPr/>
      <dgm:t>
        <a:bodyPr/>
        <a:lstStyle/>
        <a:p>
          <a:endParaRPr lang="en-US"/>
        </a:p>
      </dgm:t>
    </dgm:pt>
    <dgm:pt modelId="{4DD78E60-018C-4BF9-BC50-E4A7059C07DC}">
      <dgm:prSet phldrT="[Text]"/>
      <dgm:spPr/>
      <dgm:t>
        <a:bodyPr/>
        <a:lstStyle/>
        <a:p>
          <a:r>
            <a:rPr lang="en-US" i="1" dirty="0">
              <a:latin typeface="Times New Roman" panose="02020603050405020304" pitchFamily="18" charset="0"/>
              <a:cs typeface="Times New Roman" panose="02020603050405020304" pitchFamily="18" charset="0"/>
            </a:rPr>
            <a:t>National Health Insurance</a:t>
          </a:r>
        </a:p>
      </dgm:t>
    </dgm:pt>
    <dgm:pt modelId="{4A195B33-068C-485F-81FA-8E5D8AFAD9ED}" type="sibTrans" cxnId="{CD7D49A3-70F1-4330-8717-19376BC65772}">
      <dgm:prSet/>
      <dgm:spPr/>
      <dgm:t>
        <a:bodyPr/>
        <a:lstStyle/>
        <a:p>
          <a:endParaRPr lang="en-US"/>
        </a:p>
      </dgm:t>
    </dgm:pt>
    <dgm:pt modelId="{E7F98D90-8C3C-4AFA-AAD7-6CA083863F69}" type="parTrans" cxnId="{CD7D49A3-70F1-4330-8717-19376BC65772}">
      <dgm:prSet/>
      <dgm:spPr/>
      <dgm:t>
        <a:bodyPr/>
        <a:lstStyle/>
        <a:p>
          <a:endParaRPr lang="en-US"/>
        </a:p>
      </dgm:t>
    </dgm:pt>
    <dgm:pt modelId="{546B59C6-9FB7-4540-BEA4-B5145D587AE2}">
      <dgm:prSet phldrT="[Text]"/>
      <dgm:spPr/>
      <dgm:t>
        <a:bodyPr/>
        <a:lstStyle/>
        <a:p>
          <a:r>
            <a:rPr lang="en-US" i="1" dirty="0">
              <a:latin typeface="Times New Roman" panose="02020603050405020304" pitchFamily="18" charset="0"/>
              <a:cs typeface="Times New Roman" panose="02020603050405020304" pitchFamily="18" charset="0"/>
            </a:rPr>
            <a:t>SIM Cards</a:t>
          </a:r>
        </a:p>
      </dgm:t>
    </dgm:pt>
    <dgm:pt modelId="{005A1A7D-7EA0-47C3-9FD6-0D57FD82E072}" type="sibTrans" cxnId="{CBA47CF0-BF33-48DC-9A48-99670374536B}">
      <dgm:prSet/>
      <dgm:spPr/>
      <dgm:t>
        <a:bodyPr/>
        <a:lstStyle/>
        <a:p>
          <a:endParaRPr lang="en-US"/>
        </a:p>
      </dgm:t>
    </dgm:pt>
    <dgm:pt modelId="{3E216BB6-5122-4033-B0A5-07019F7654B6}" type="parTrans" cxnId="{CBA47CF0-BF33-48DC-9A48-99670374536B}">
      <dgm:prSet/>
      <dgm:spPr/>
      <dgm:t>
        <a:bodyPr/>
        <a:lstStyle/>
        <a:p>
          <a:endParaRPr lang="en-US"/>
        </a:p>
      </dgm:t>
    </dgm:pt>
    <dgm:pt modelId="{089E2534-95CF-4953-962A-61DE3170472C}" type="pres">
      <dgm:prSet presAssocID="{CAF339BD-3C2C-4562-8666-AF16F1ED55F5}" presName="Name0" presStyleCnt="0">
        <dgm:presLayoutVars>
          <dgm:dir/>
          <dgm:animLvl val="lvl"/>
          <dgm:resizeHandles val="exact"/>
        </dgm:presLayoutVars>
      </dgm:prSet>
      <dgm:spPr/>
    </dgm:pt>
    <dgm:pt modelId="{368C9AA5-2C11-406D-BE54-3CCBA541989B}" type="pres">
      <dgm:prSet presAssocID="{CAF339BD-3C2C-4562-8666-AF16F1ED55F5}" presName="tSp" presStyleCnt="0"/>
      <dgm:spPr/>
    </dgm:pt>
    <dgm:pt modelId="{D101BAB8-9D8C-456E-90EC-6134E4156685}" type="pres">
      <dgm:prSet presAssocID="{CAF339BD-3C2C-4562-8666-AF16F1ED55F5}" presName="bSp" presStyleCnt="0"/>
      <dgm:spPr/>
    </dgm:pt>
    <dgm:pt modelId="{3ADC5D64-3EF9-4F5C-BCE5-6E4E5490B800}" type="pres">
      <dgm:prSet presAssocID="{CAF339BD-3C2C-4562-8666-AF16F1ED55F5}" presName="process" presStyleCnt="0"/>
      <dgm:spPr/>
    </dgm:pt>
    <dgm:pt modelId="{337D626B-5073-4920-A7E2-C083C96C5BEA}" type="pres">
      <dgm:prSet presAssocID="{E3090F0A-106F-412C-84B6-6ED2623FDFE2}" presName="composite1" presStyleCnt="0"/>
      <dgm:spPr/>
    </dgm:pt>
    <dgm:pt modelId="{1F150EB8-2035-489A-8679-D6F6FB5C27BC}" type="pres">
      <dgm:prSet presAssocID="{E3090F0A-106F-412C-84B6-6ED2623FDFE2}" presName="dummyNode1" presStyleLbl="node1" presStyleIdx="0" presStyleCnt="3"/>
      <dgm:spPr/>
    </dgm:pt>
    <dgm:pt modelId="{DC6D31E3-F2D7-4B70-B170-D7C405909A78}" type="pres">
      <dgm:prSet presAssocID="{E3090F0A-106F-412C-84B6-6ED2623FDFE2}" presName="childNode1" presStyleLbl="bgAcc1" presStyleIdx="0" presStyleCnt="3" custScaleX="110254" custScaleY="115605" custLinFactNeighborX="1540" custLinFactNeighborY="0">
        <dgm:presLayoutVars>
          <dgm:bulletEnabled val="1"/>
        </dgm:presLayoutVars>
      </dgm:prSet>
      <dgm:spPr/>
    </dgm:pt>
    <dgm:pt modelId="{DA2A4462-072B-41A4-876D-FE3A4E55BFB1}" type="pres">
      <dgm:prSet presAssocID="{E3090F0A-106F-412C-84B6-6ED2623FDFE2}" presName="childNode1tx" presStyleLbl="bgAcc1" presStyleIdx="0" presStyleCnt="3">
        <dgm:presLayoutVars>
          <dgm:bulletEnabled val="1"/>
        </dgm:presLayoutVars>
      </dgm:prSet>
      <dgm:spPr/>
    </dgm:pt>
    <dgm:pt modelId="{AB1BFBA6-94AF-4043-BCFE-91186F7FC2D3}" type="pres">
      <dgm:prSet presAssocID="{E3090F0A-106F-412C-84B6-6ED2623FDFE2}" presName="parentNode1" presStyleLbl="node1" presStyleIdx="0" presStyleCnt="3" custScaleX="127910" custLinFactNeighborX="-1169" custLinFactNeighborY="6624">
        <dgm:presLayoutVars>
          <dgm:chMax val="1"/>
          <dgm:bulletEnabled val="1"/>
        </dgm:presLayoutVars>
      </dgm:prSet>
      <dgm:spPr/>
    </dgm:pt>
    <dgm:pt modelId="{1B81232D-B724-4899-A719-200D6CE99FFC}" type="pres">
      <dgm:prSet presAssocID="{E3090F0A-106F-412C-84B6-6ED2623FDFE2}" presName="connSite1" presStyleCnt="0"/>
      <dgm:spPr/>
    </dgm:pt>
    <dgm:pt modelId="{CACCE8AD-E32F-4216-ADAE-477E87C65685}" type="pres">
      <dgm:prSet presAssocID="{91C3BFF9-1836-4F7E-8B08-13A7846D518E}" presName="Name9" presStyleLbl="sibTrans2D1" presStyleIdx="0" presStyleCnt="2"/>
      <dgm:spPr/>
    </dgm:pt>
    <dgm:pt modelId="{7E81BD21-3D97-4F71-BCCD-9CB9BD104A6A}" type="pres">
      <dgm:prSet presAssocID="{DF77FE4C-FC53-4FF9-9D97-A537E5C6655D}" presName="composite2" presStyleCnt="0"/>
      <dgm:spPr/>
    </dgm:pt>
    <dgm:pt modelId="{573F9A49-5691-45FF-A0B9-670EA6AEC8D3}" type="pres">
      <dgm:prSet presAssocID="{DF77FE4C-FC53-4FF9-9D97-A537E5C6655D}" presName="dummyNode2" presStyleLbl="node1" presStyleIdx="0" presStyleCnt="3"/>
      <dgm:spPr/>
    </dgm:pt>
    <dgm:pt modelId="{F46D793A-796E-4772-BB04-E5B311475711}" type="pres">
      <dgm:prSet presAssocID="{DF77FE4C-FC53-4FF9-9D97-A537E5C6655D}" presName="childNode2" presStyleLbl="bgAcc1" presStyleIdx="1" presStyleCnt="3">
        <dgm:presLayoutVars>
          <dgm:bulletEnabled val="1"/>
        </dgm:presLayoutVars>
      </dgm:prSet>
      <dgm:spPr/>
    </dgm:pt>
    <dgm:pt modelId="{AAB24793-8568-4095-92B0-A2B486730483}" type="pres">
      <dgm:prSet presAssocID="{DF77FE4C-FC53-4FF9-9D97-A537E5C6655D}" presName="childNode2tx" presStyleLbl="bgAcc1" presStyleIdx="1" presStyleCnt="3">
        <dgm:presLayoutVars>
          <dgm:bulletEnabled val="1"/>
        </dgm:presLayoutVars>
      </dgm:prSet>
      <dgm:spPr/>
    </dgm:pt>
    <dgm:pt modelId="{EA035FBD-C554-4563-AE83-B7735C2FC26A}" type="pres">
      <dgm:prSet presAssocID="{DF77FE4C-FC53-4FF9-9D97-A537E5C6655D}" presName="parentNode2" presStyleLbl="node1" presStyleIdx="1" presStyleCnt="3">
        <dgm:presLayoutVars>
          <dgm:chMax val="0"/>
          <dgm:bulletEnabled val="1"/>
        </dgm:presLayoutVars>
      </dgm:prSet>
      <dgm:spPr/>
    </dgm:pt>
    <dgm:pt modelId="{F4C8703A-A52D-4C77-B453-DD6DC1C98B83}" type="pres">
      <dgm:prSet presAssocID="{DF77FE4C-FC53-4FF9-9D97-A537E5C6655D}" presName="connSite2" presStyleCnt="0"/>
      <dgm:spPr/>
    </dgm:pt>
    <dgm:pt modelId="{20931B61-73CC-4EC9-A1DC-7402B6D25F8F}" type="pres">
      <dgm:prSet presAssocID="{4F70729F-A6AF-4235-B2A3-9DA8EFE8FDFE}" presName="Name18" presStyleLbl="sibTrans2D1" presStyleIdx="1" presStyleCnt="2"/>
      <dgm:spPr/>
    </dgm:pt>
    <dgm:pt modelId="{D7EDCB9B-B68E-460A-AD96-29FA9697D2E1}" type="pres">
      <dgm:prSet presAssocID="{EDE0C858-A528-43BD-9FDD-03ADC11012AF}" presName="composite1" presStyleCnt="0"/>
      <dgm:spPr/>
    </dgm:pt>
    <dgm:pt modelId="{4941A46F-7C7D-4460-8793-3C0652BC9C24}" type="pres">
      <dgm:prSet presAssocID="{EDE0C858-A528-43BD-9FDD-03ADC11012AF}" presName="dummyNode1" presStyleLbl="node1" presStyleIdx="1" presStyleCnt="3"/>
      <dgm:spPr/>
    </dgm:pt>
    <dgm:pt modelId="{BC77731B-725E-4514-BC2F-B1F5A29A645E}" type="pres">
      <dgm:prSet presAssocID="{EDE0C858-A528-43BD-9FDD-03ADC11012AF}" presName="childNode1" presStyleLbl="bgAcc1" presStyleIdx="2" presStyleCnt="3">
        <dgm:presLayoutVars>
          <dgm:bulletEnabled val="1"/>
        </dgm:presLayoutVars>
      </dgm:prSet>
      <dgm:spPr/>
    </dgm:pt>
    <dgm:pt modelId="{940B4BEE-748C-448B-AE70-4AACF08F7188}" type="pres">
      <dgm:prSet presAssocID="{EDE0C858-A528-43BD-9FDD-03ADC11012AF}" presName="childNode1tx" presStyleLbl="bgAcc1" presStyleIdx="2" presStyleCnt="3">
        <dgm:presLayoutVars>
          <dgm:bulletEnabled val="1"/>
        </dgm:presLayoutVars>
      </dgm:prSet>
      <dgm:spPr/>
    </dgm:pt>
    <dgm:pt modelId="{958CC6CA-1D73-40C4-B477-2551A7834512}" type="pres">
      <dgm:prSet presAssocID="{EDE0C858-A528-43BD-9FDD-03ADC11012AF}" presName="parentNode1" presStyleLbl="node1" presStyleIdx="2" presStyleCnt="3">
        <dgm:presLayoutVars>
          <dgm:chMax val="1"/>
          <dgm:bulletEnabled val="1"/>
        </dgm:presLayoutVars>
      </dgm:prSet>
      <dgm:spPr/>
    </dgm:pt>
    <dgm:pt modelId="{BB9DE440-B0F7-46F8-8A58-9BC039481ACE}" type="pres">
      <dgm:prSet presAssocID="{EDE0C858-A528-43BD-9FDD-03ADC11012AF}" presName="connSite1" presStyleCnt="0"/>
      <dgm:spPr/>
    </dgm:pt>
  </dgm:ptLst>
  <dgm:cxnLst>
    <dgm:cxn modelId="{FE063F0C-8744-4420-8777-C35D9376965D}" type="presOf" srcId="{546B59C6-9FB7-4540-BEA4-B5145D587AE2}" destId="{BC77731B-725E-4514-BC2F-B1F5A29A645E}" srcOrd="0" destOrd="3" presId="urn:microsoft.com/office/officeart/2005/8/layout/hProcess4"/>
    <dgm:cxn modelId="{FFCF430E-D3CA-4DA3-8415-6627B7D6F984}" type="presOf" srcId="{D8F5A013-BBB8-418C-8E83-D0B63662F95B}" destId="{BC77731B-725E-4514-BC2F-B1F5A29A645E}" srcOrd="0" destOrd="0" presId="urn:microsoft.com/office/officeart/2005/8/layout/hProcess4"/>
    <dgm:cxn modelId="{D4F7290F-C3F8-40E0-8DB0-556F25D8F64B}" type="presOf" srcId="{EDE0C858-A528-43BD-9FDD-03ADC11012AF}" destId="{958CC6CA-1D73-40C4-B477-2551A7834512}" srcOrd="0" destOrd="0" presId="urn:microsoft.com/office/officeart/2005/8/layout/hProcess4"/>
    <dgm:cxn modelId="{226D8B17-6307-4EA6-B2EB-2E326B905370}" srcId="{E3090F0A-106F-412C-84B6-6ED2623FDFE2}" destId="{9B525264-DF63-406A-BD66-78DD7AC7EEC7}" srcOrd="0" destOrd="0" parTransId="{69996234-9D9C-4319-8E8A-694E47918868}" sibTransId="{2445B08E-830F-4AD5-9BEE-EB9EA4EEE166}"/>
    <dgm:cxn modelId="{6A48342C-B0D9-425F-A34E-212AD1767E4D}" type="presOf" srcId="{943BB27F-1BF4-4688-A040-B33575683B76}" destId="{DA2A4462-072B-41A4-876D-FE3A4E55BFB1}" srcOrd="1" destOrd="2" presId="urn:microsoft.com/office/officeart/2005/8/layout/hProcess4"/>
    <dgm:cxn modelId="{330C9334-2D84-4799-834C-BF52F3C6C033}" type="presOf" srcId="{9B525264-DF63-406A-BD66-78DD7AC7EEC7}" destId="{DA2A4462-072B-41A4-876D-FE3A4E55BFB1}" srcOrd="1" destOrd="0" presId="urn:microsoft.com/office/officeart/2005/8/layout/hProcess4"/>
    <dgm:cxn modelId="{B27B613B-2D86-4756-8B56-894D27C9D08B}" srcId="{EDE0C858-A528-43BD-9FDD-03ADC11012AF}" destId="{BA48CC76-1651-492E-8CA1-0E80436BEDB6}" srcOrd="1" destOrd="0" parTransId="{79EABFC6-2119-4566-82BD-40D872977B7D}" sibTransId="{62AC5AEF-370C-45BF-A4AB-77ED86D32118}"/>
    <dgm:cxn modelId="{31FC1E3C-21ED-482B-84D0-D5E54334CB87}" srcId="{EDE0C858-A528-43BD-9FDD-03ADC11012AF}" destId="{D8F5A013-BBB8-418C-8E83-D0B63662F95B}" srcOrd="0" destOrd="0" parTransId="{7611AF90-46B7-4F51-B488-EE05624D3805}" sibTransId="{06FF0CFE-055D-4EEF-AE57-0ED5C4390575}"/>
    <dgm:cxn modelId="{B473B765-CD9E-4E28-96E1-318666F5B5AB}" srcId="{E3090F0A-106F-412C-84B6-6ED2623FDFE2}" destId="{01BF6446-77E6-42C3-8599-3830BAAE62B7}" srcOrd="1" destOrd="0" parTransId="{B913027D-DF52-432D-AE41-02FD5E84A5D4}" sibTransId="{B411333D-9934-4AA9-B97B-D02CB25BB4C4}"/>
    <dgm:cxn modelId="{E39B7655-F77A-4F9B-91F6-7B737FF7C754}" type="presOf" srcId="{BA48CC76-1651-492E-8CA1-0E80436BEDB6}" destId="{940B4BEE-748C-448B-AE70-4AACF08F7188}" srcOrd="1" destOrd="1" presId="urn:microsoft.com/office/officeart/2005/8/layout/hProcess4"/>
    <dgm:cxn modelId="{B3FCF878-89C3-4094-9F31-7F94C38ED928}" type="presOf" srcId="{8BC52EE7-B995-4140-BB81-969F6BC6C6A3}" destId="{AAB24793-8568-4095-92B0-A2B486730483}" srcOrd="1" destOrd="0" presId="urn:microsoft.com/office/officeart/2005/8/layout/hProcess4"/>
    <dgm:cxn modelId="{2D35F180-FEDA-4DBF-9F72-836A9908B432}" type="presOf" srcId="{9B525264-DF63-406A-BD66-78DD7AC7EEC7}" destId="{DC6D31E3-F2D7-4B70-B170-D7C405909A78}" srcOrd="0" destOrd="0" presId="urn:microsoft.com/office/officeart/2005/8/layout/hProcess4"/>
    <dgm:cxn modelId="{73C24C87-F541-42C9-A806-903BC4A5706F}" type="presOf" srcId="{DF77FE4C-FC53-4FF9-9D97-A537E5C6655D}" destId="{EA035FBD-C554-4563-AE83-B7735C2FC26A}" srcOrd="0" destOrd="0" presId="urn:microsoft.com/office/officeart/2005/8/layout/hProcess4"/>
    <dgm:cxn modelId="{9DEC0B89-F981-4CED-A672-60ED0DC88EC8}" type="presOf" srcId="{4F70729F-A6AF-4235-B2A3-9DA8EFE8FDFE}" destId="{20931B61-73CC-4EC9-A1DC-7402B6D25F8F}" srcOrd="0" destOrd="0" presId="urn:microsoft.com/office/officeart/2005/8/layout/hProcess4"/>
    <dgm:cxn modelId="{CFB55F8A-70D7-49B4-A072-D74072491F5A}" type="presOf" srcId="{01BF6446-77E6-42C3-8599-3830BAAE62B7}" destId="{DA2A4462-072B-41A4-876D-FE3A4E55BFB1}" srcOrd="1" destOrd="1" presId="urn:microsoft.com/office/officeart/2005/8/layout/hProcess4"/>
    <dgm:cxn modelId="{D951C68C-CCDC-4313-8ED8-EF838C0969E5}" type="presOf" srcId="{01BF6446-77E6-42C3-8599-3830BAAE62B7}" destId="{DC6D31E3-F2D7-4B70-B170-D7C405909A78}" srcOrd="0" destOrd="1" presId="urn:microsoft.com/office/officeart/2005/8/layout/hProcess4"/>
    <dgm:cxn modelId="{538B8A8E-3749-45C0-95E3-5C7CE226A6B1}" type="presOf" srcId="{8BC52EE7-B995-4140-BB81-969F6BC6C6A3}" destId="{F46D793A-796E-4772-BB04-E5B311475711}" srcOrd="0" destOrd="0" presId="urn:microsoft.com/office/officeart/2005/8/layout/hProcess4"/>
    <dgm:cxn modelId="{2958AB92-C222-4EA5-9505-62BED653C0C6}" srcId="{CAF339BD-3C2C-4562-8666-AF16F1ED55F5}" destId="{DF77FE4C-FC53-4FF9-9D97-A537E5C6655D}" srcOrd="1" destOrd="0" parTransId="{0619301F-F0AB-495B-B5BD-A921CECEB844}" sibTransId="{4F70729F-A6AF-4235-B2A3-9DA8EFE8FDFE}"/>
    <dgm:cxn modelId="{EA30669D-F348-4846-AA16-B070300E9987}" type="presOf" srcId="{546B59C6-9FB7-4540-BEA4-B5145D587AE2}" destId="{940B4BEE-748C-448B-AE70-4AACF08F7188}" srcOrd="1" destOrd="3" presId="urn:microsoft.com/office/officeart/2005/8/layout/hProcess4"/>
    <dgm:cxn modelId="{CD7D49A3-70F1-4330-8717-19376BC65772}" srcId="{EDE0C858-A528-43BD-9FDD-03ADC11012AF}" destId="{4DD78E60-018C-4BF9-BC50-E4A7059C07DC}" srcOrd="2" destOrd="0" parTransId="{E7F98D90-8C3C-4AFA-AAD7-6CA083863F69}" sibTransId="{4A195B33-068C-485F-81FA-8E5D8AFAD9ED}"/>
    <dgm:cxn modelId="{45FD2AB1-5E25-4253-A4D5-8961096FE2FA}" srcId="{E3090F0A-106F-412C-84B6-6ED2623FDFE2}" destId="{943BB27F-1BF4-4688-A040-B33575683B76}" srcOrd="2" destOrd="0" parTransId="{B8840F55-D2CC-473E-91D2-E2D168F9D123}" sibTransId="{EEB2FE84-0B35-44D6-BD3A-7CA923C03699}"/>
    <dgm:cxn modelId="{624A52BA-9AAF-4517-AAF2-73626035B3E1}" srcId="{DF77FE4C-FC53-4FF9-9D97-A537E5C6655D}" destId="{8BC52EE7-B995-4140-BB81-969F6BC6C6A3}" srcOrd="0" destOrd="0" parTransId="{F350C7DE-151B-44AC-8FCC-2C48FC556C95}" sibTransId="{0BD0A1F5-3528-41A9-AF2D-5E84DD33E35C}"/>
    <dgm:cxn modelId="{56345FBC-371E-4735-8EF8-41DACBE0AEA5}" type="presOf" srcId="{E3090F0A-106F-412C-84B6-6ED2623FDFE2}" destId="{AB1BFBA6-94AF-4043-BCFE-91186F7FC2D3}" srcOrd="0" destOrd="0" presId="urn:microsoft.com/office/officeart/2005/8/layout/hProcess4"/>
    <dgm:cxn modelId="{252ECAC9-5E92-415B-A530-46DD943C57FB}" type="presOf" srcId="{D8F5A013-BBB8-418C-8E83-D0B63662F95B}" destId="{940B4BEE-748C-448B-AE70-4AACF08F7188}" srcOrd="1" destOrd="0" presId="urn:microsoft.com/office/officeart/2005/8/layout/hProcess4"/>
    <dgm:cxn modelId="{B09B59CE-99F8-4D38-9234-6CC35C9976B0}" type="presOf" srcId="{4DD78E60-018C-4BF9-BC50-E4A7059C07DC}" destId="{940B4BEE-748C-448B-AE70-4AACF08F7188}" srcOrd="1" destOrd="2" presId="urn:microsoft.com/office/officeart/2005/8/layout/hProcess4"/>
    <dgm:cxn modelId="{138053D0-F7A1-400E-8553-687EF7490E01}" type="presOf" srcId="{91C3BFF9-1836-4F7E-8B08-13A7846D518E}" destId="{CACCE8AD-E32F-4216-ADAE-477E87C65685}" srcOrd="0" destOrd="0" presId="urn:microsoft.com/office/officeart/2005/8/layout/hProcess4"/>
    <dgm:cxn modelId="{D21FBAD0-820B-4B5E-AD92-17A8CDEC1364}" type="presOf" srcId="{4DD78E60-018C-4BF9-BC50-E4A7059C07DC}" destId="{BC77731B-725E-4514-BC2F-B1F5A29A645E}" srcOrd="0" destOrd="2" presId="urn:microsoft.com/office/officeart/2005/8/layout/hProcess4"/>
    <dgm:cxn modelId="{ACC4B1E8-ECD7-438F-ABD5-CE94B9F0557C}" type="presOf" srcId="{BA48CC76-1651-492E-8CA1-0E80436BEDB6}" destId="{BC77731B-725E-4514-BC2F-B1F5A29A645E}" srcOrd="0" destOrd="1" presId="urn:microsoft.com/office/officeart/2005/8/layout/hProcess4"/>
    <dgm:cxn modelId="{99913EEC-8BE1-4FC1-AA6C-0F25C97FC17B}" srcId="{CAF339BD-3C2C-4562-8666-AF16F1ED55F5}" destId="{EDE0C858-A528-43BD-9FDD-03ADC11012AF}" srcOrd="2" destOrd="0" parTransId="{6B1FC414-78CE-49CD-B190-80A035D1F18B}" sibTransId="{F7C197C2-4F8C-4EA9-8F56-CFEFC1FC3C2B}"/>
    <dgm:cxn modelId="{CCC831EF-4A07-4B07-9E19-782A59DBACAC}" type="presOf" srcId="{943BB27F-1BF4-4688-A040-B33575683B76}" destId="{DC6D31E3-F2D7-4B70-B170-D7C405909A78}" srcOrd="0" destOrd="2" presId="urn:microsoft.com/office/officeart/2005/8/layout/hProcess4"/>
    <dgm:cxn modelId="{CBA47CF0-BF33-48DC-9A48-99670374536B}" srcId="{EDE0C858-A528-43BD-9FDD-03ADC11012AF}" destId="{546B59C6-9FB7-4540-BEA4-B5145D587AE2}" srcOrd="3" destOrd="0" parTransId="{3E216BB6-5122-4033-B0A5-07019F7654B6}" sibTransId="{005A1A7D-7EA0-47C3-9FD6-0D57FD82E072}"/>
    <dgm:cxn modelId="{70C777F7-D1AE-4AB1-833C-4407667B9AE7}" srcId="{CAF339BD-3C2C-4562-8666-AF16F1ED55F5}" destId="{E3090F0A-106F-412C-84B6-6ED2623FDFE2}" srcOrd="0" destOrd="0" parTransId="{4AF5540F-F7D9-4A14-8701-662E5179E5EE}" sibTransId="{91C3BFF9-1836-4F7E-8B08-13A7846D518E}"/>
    <dgm:cxn modelId="{34E82FFB-0DD4-4E47-9729-8D0EDF9D77C6}" type="presOf" srcId="{CAF339BD-3C2C-4562-8666-AF16F1ED55F5}" destId="{089E2534-95CF-4953-962A-61DE3170472C}" srcOrd="0" destOrd="0" presId="urn:microsoft.com/office/officeart/2005/8/layout/hProcess4"/>
    <dgm:cxn modelId="{C6B1A708-99FE-4D57-A072-B9DA9C14BB51}" type="presParOf" srcId="{089E2534-95CF-4953-962A-61DE3170472C}" destId="{368C9AA5-2C11-406D-BE54-3CCBA541989B}" srcOrd="0" destOrd="0" presId="urn:microsoft.com/office/officeart/2005/8/layout/hProcess4"/>
    <dgm:cxn modelId="{8A082263-A07E-4FE4-9250-CAE87C8C1F55}" type="presParOf" srcId="{089E2534-95CF-4953-962A-61DE3170472C}" destId="{D101BAB8-9D8C-456E-90EC-6134E4156685}" srcOrd="1" destOrd="0" presId="urn:microsoft.com/office/officeart/2005/8/layout/hProcess4"/>
    <dgm:cxn modelId="{72CFD5A7-9D03-4447-A796-B3156B4D4868}" type="presParOf" srcId="{089E2534-95CF-4953-962A-61DE3170472C}" destId="{3ADC5D64-3EF9-4F5C-BCE5-6E4E5490B800}" srcOrd="2" destOrd="0" presId="urn:microsoft.com/office/officeart/2005/8/layout/hProcess4"/>
    <dgm:cxn modelId="{F3C2A9B4-8880-4751-A727-8E8F1BA217AA}" type="presParOf" srcId="{3ADC5D64-3EF9-4F5C-BCE5-6E4E5490B800}" destId="{337D626B-5073-4920-A7E2-C083C96C5BEA}" srcOrd="0" destOrd="0" presId="urn:microsoft.com/office/officeart/2005/8/layout/hProcess4"/>
    <dgm:cxn modelId="{536E70F7-12A7-479E-AF47-6832A4D0EA87}" type="presParOf" srcId="{337D626B-5073-4920-A7E2-C083C96C5BEA}" destId="{1F150EB8-2035-489A-8679-D6F6FB5C27BC}" srcOrd="0" destOrd="0" presId="urn:microsoft.com/office/officeart/2005/8/layout/hProcess4"/>
    <dgm:cxn modelId="{72FDEDA0-4A90-42B0-95A0-885B663A821F}" type="presParOf" srcId="{337D626B-5073-4920-A7E2-C083C96C5BEA}" destId="{DC6D31E3-F2D7-4B70-B170-D7C405909A78}" srcOrd="1" destOrd="0" presId="urn:microsoft.com/office/officeart/2005/8/layout/hProcess4"/>
    <dgm:cxn modelId="{2E2205B8-0509-4765-BC51-6486DA6E4E79}" type="presParOf" srcId="{337D626B-5073-4920-A7E2-C083C96C5BEA}" destId="{DA2A4462-072B-41A4-876D-FE3A4E55BFB1}" srcOrd="2" destOrd="0" presId="urn:microsoft.com/office/officeart/2005/8/layout/hProcess4"/>
    <dgm:cxn modelId="{4F87F01B-C913-4441-9D7C-720C7E11AA29}" type="presParOf" srcId="{337D626B-5073-4920-A7E2-C083C96C5BEA}" destId="{AB1BFBA6-94AF-4043-BCFE-91186F7FC2D3}" srcOrd="3" destOrd="0" presId="urn:microsoft.com/office/officeart/2005/8/layout/hProcess4"/>
    <dgm:cxn modelId="{6179179C-3E1E-408C-9689-0F42C97FDCB6}" type="presParOf" srcId="{337D626B-5073-4920-A7E2-C083C96C5BEA}" destId="{1B81232D-B724-4899-A719-200D6CE99FFC}" srcOrd="4" destOrd="0" presId="urn:microsoft.com/office/officeart/2005/8/layout/hProcess4"/>
    <dgm:cxn modelId="{B8EE01AA-608B-4BA6-9874-3B401EA9E43C}" type="presParOf" srcId="{3ADC5D64-3EF9-4F5C-BCE5-6E4E5490B800}" destId="{CACCE8AD-E32F-4216-ADAE-477E87C65685}" srcOrd="1" destOrd="0" presId="urn:microsoft.com/office/officeart/2005/8/layout/hProcess4"/>
    <dgm:cxn modelId="{8FF9EF7A-F286-425D-9E30-D9D26917EA73}" type="presParOf" srcId="{3ADC5D64-3EF9-4F5C-BCE5-6E4E5490B800}" destId="{7E81BD21-3D97-4F71-BCCD-9CB9BD104A6A}" srcOrd="2" destOrd="0" presId="urn:microsoft.com/office/officeart/2005/8/layout/hProcess4"/>
    <dgm:cxn modelId="{6D921BAA-47D9-48FE-B6B9-3790B593D225}" type="presParOf" srcId="{7E81BD21-3D97-4F71-BCCD-9CB9BD104A6A}" destId="{573F9A49-5691-45FF-A0B9-670EA6AEC8D3}" srcOrd="0" destOrd="0" presId="urn:microsoft.com/office/officeart/2005/8/layout/hProcess4"/>
    <dgm:cxn modelId="{770F0448-D16B-4766-B23B-3BF22D7EB514}" type="presParOf" srcId="{7E81BD21-3D97-4F71-BCCD-9CB9BD104A6A}" destId="{F46D793A-796E-4772-BB04-E5B311475711}" srcOrd="1" destOrd="0" presId="urn:microsoft.com/office/officeart/2005/8/layout/hProcess4"/>
    <dgm:cxn modelId="{94877DFF-7160-4894-A505-E1DC8CF65407}" type="presParOf" srcId="{7E81BD21-3D97-4F71-BCCD-9CB9BD104A6A}" destId="{AAB24793-8568-4095-92B0-A2B486730483}" srcOrd="2" destOrd="0" presId="urn:microsoft.com/office/officeart/2005/8/layout/hProcess4"/>
    <dgm:cxn modelId="{ACB0CA7E-BDA5-42BB-8F85-3C3240314991}" type="presParOf" srcId="{7E81BD21-3D97-4F71-BCCD-9CB9BD104A6A}" destId="{EA035FBD-C554-4563-AE83-B7735C2FC26A}" srcOrd="3" destOrd="0" presId="urn:microsoft.com/office/officeart/2005/8/layout/hProcess4"/>
    <dgm:cxn modelId="{9FEF35E5-80DE-477B-B57A-DAF904FD69AC}" type="presParOf" srcId="{7E81BD21-3D97-4F71-BCCD-9CB9BD104A6A}" destId="{F4C8703A-A52D-4C77-B453-DD6DC1C98B83}" srcOrd="4" destOrd="0" presId="urn:microsoft.com/office/officeart/2005/8/layout/hProcess4"/>
    <dgm:cxn modelId="{BD540C45-1BF9-4599-8E68-C06870C503CA}" type="presParOf" srcId="{3ADC5D64-3EF9-4F5C-BCE5-6E4E5490B800}" destId="{20931B61-73CC-4EC9-A1DC-7402B6D25F8F}" srcOrd="3" destOrd="0" presId="urn:microsoft.com/office/officeart/2005/8/layout/hProcess4"/>
    <dgm:cxn modelId="{2DC85BDE-DA01-435D-9436-90EF71B71026}" type="presParOf" srcId="{3ADC5D64-3EF9-4F5C-BCE5-6E4E5490B800}" destId="{D7EDCB9B-B68E-460A-AD96-29FA9697D2E1}" srcOrd="4" destOrd="0" presId="urn:microsoft.com/office/officeart/2005/8/layout/hProcess4"/>
    <dgm:cxn modelId="{66E572F1-A0E7-4244-A795-04522D6FD401}" type="presParOf" srcId="{D7EDCB9B-B68E-460A-AD96-29FA9697D2E1}" destId="{4941A46F-7C7D-4460-8793-3C0652BC9C24}" srcOrd="0" destOrd="0" presId="urn:microsoft.com/office/officeart/2005/8/layout/hProcess4"/>
    <dgm:cxn modelId="{778D7F99-977D-4813-8032-00439113F2CB}" type="presParOf" srcId="{D7EDCB9B-B68E-460A-AD96-29FA9697D2E1}" destId="{BC77731B-725E-4514-BC2F-B1F5A29A645E}" srcOrd="1" destOrd="0" presId="urn:microsoft.com/office/officeart/2005/8/layout/hProcess4"/>
    <dgm:cxn modelId="{809D7CE9-6D83-4140-B90F-6F8505AF1C25}" type="presParOf" srcId="{D7EDCB9B-B68E-460A-AD96-29FA9697D2E1}" destId="{940B4BEE-748C-448B-AE70-4AACF08F7188}" srcOrd="2" destOrd="0" presId="urn:microsoft.com/office/officeart/2005/8/layout/hProcess4"/>
    <dgm:cxn modelId="{D62DC8BE-8BA3-4643-9A29-B38F5195999A}" type="presParOf" srcId="{D7EDCB9B-B68E-460A-AD96-29FA9697D2E1}" destId="{958CC6CA-1D73-40C4-B477-2551A7834512}" srcOrd="3" destOrd="0" presId="urn:microsoft.com/office/officeart/2005/8/layout/hProcess4"/>
    <dgm:cxn modelId="{7D3B66A0-79F6-4508-8FA3-E841DB1C8281}" type="presParOf" srcId="{D7EDCB9B-B68E-460A-AD96-29FA9697D2E1}" destId="{BB9DE440-B0F7-46F8-8A58-9BC039481ACE}" srcOrd="4" destOrd="0" presId="urn:microsoft.com/office/officeart/2005/8/layout/hProcess4"/>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862"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Death</a:t>
          </a:r>
        </a:p>
      </dsp:txBody>
      <dsp:txXfrm>
        <a:off x="41795"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Occurrence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Notification of Birth</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Maternal Health Record Book</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Coroner’s report</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Medical Cause of Death</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Affidavit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Births and Deaths Registration Officer</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876929" y="2953688"/>
        <a:ext cx="1872280" cy="7176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862"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Death</a:t>
          </a:r>
        </a:p>
      </dsp:txBody>
      <dsp:txXfrm>
        <a:off x="41795"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Occurrence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Notification of Birth</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Maternal Health Record Book</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Coroner’s report</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Medical Cause of Death</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Affidavit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Births and Deaths Registration Officer</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876929" y="2953688"/>
        <a:ext cx="1872280" cy="7176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11494"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Partial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Manual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Digital Registration</a:t>
          </a:r>
        </a:p>
        <a:p>
          <a:pPr marL="171450" lvl="1" indent="-171450" algn="l" defTabSz="755650">
            <a:lnSpc>
              <a:spcPct val="90000"/>
            </a:lnSpc>
            <a:spcBef>
              <a:spcPct val="0"/>
            </a:spcBef>
            <a:spcAft>
              <a:spcPct val="15000"/>
            </a:spcAft>
            <a:buChar char="•"/>
          </a:pPr>
          <a:endParaRPr lang="en-US" sz="1700" kern="1200" dirty="0"/>
        </a:p>
      </dsp:txBody>
      <dsp:txXfrm>
        <a:off x="52427"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Registration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 Certificate</a:t>
          </a:r>
        </a:p>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Certified Copy of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Certificate</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Permit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Certification of Vital event</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endParaRPr lang="en-US" sz="17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876929" y="2953688"/>
        <a:ext cx="1872280" cy="7176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34712" y="1444226"/>
          <a:ext cx="2266084" cy="1959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Certified Copy of Birth Registration</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BDR,NIA, GHS interoperable pilot system</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Unique ID</a:t>
          </a:r>
        </a:p>
      </dsp:txBody>
      <dsp:txXfrm>
        <a:off x="79811" y="1489325"/>
        <a:ext cx="2175886" cy="1449611"/>
      </dsp:txXfrm>
    </dsp:sp>
    <dsp:sp modelId="{CACCE8AD-E32F-4216-ADAE-477E87C65685}">
      <dsp:nvSpPr>
        <dsp:cNvPr id="0" name=""/>
        <dsp:cNvSpPr/>
      </dsp:nvSpPr>
      <dsp:spPr>
        <a:xfrm>
          <a:off x="1226199" y="1834656"/>
          <a:ext cx="2483893" cy="2483893"/>
        </a:xfrm>
        <a:prstGeom prst="leftCircularArrow">
          <a:avLst>
            <a:gd name="adj1" fmla="val 2345"/>
            <a:gd name="adj2" fmla="val 283240"/>
            <a:gd name="adj3" fmla="val 1976462"/>
            <a:gd name="adj4" fmla="val 8942200"/>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288868" y="2956577"/>
          <a:ext cx="2336865"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the National Identification Authority (NIA)</a:t>
          </a:r>
        </a:p>
      </dsp:txBody>
      <dsp:txXfrm>
        <a:off x="310147" y="2977856"/>
        <a:ext cx="2294307" cy="683964"/>
      </dsp:txXfrm>
    </dsp:sp>
    <dsp:sp modelId="{F46D793A-796E-4772-BB04-E5B311475711}">
      <dsp:nvSpPr>
        <dsp:cNvPr id="0" name=""/>
        <dsp:cNvSpPr/>
      </dsp:nvSpPr>
      <dsp:spPr>
        <a:xfrm>
          <a:off x="2924514"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ECOWAS Identity Card (Ghana Card)</a:t>
          </a:r>
        </a:p>
      </dsp:txBody>
      <dsp:txXfrm>
        <a:off x="2963526" y="1977823"/>
        <a:ext cx="1977306" cy="1253933"/>
      </dsp:txXfrm>
    </dsp:sp>
    <dsp:sp modelId="{20931B61-73CC-4EC9-A1DC-7402B6D25F8F}">
      <dsp:nvSpPr>
        <dsp:cNvPr id="0" name=""/>
        <dsp:cNvSpPr/>
      </dsp:nvSpPr>
      <dsp:spPr>
        <a:xfrm>
          <a:off x="4081499" y="566596"/>
          <a:ext cx="2428087" cy="2428087"/>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381254" y="1212289"/>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Issuance of Identity Card</a:t>
          </a:r>
          <a:endParaRPr lang="en-US" sz="2200" b="1" kern="1200" dirty="0">
            <a:latin typeface="Times New Roman" panose="02020603050405020304" pitchFamily="18" charset="0"/>
            <a:cs typeface="Times New Roman" panose="02020603050405020304" pitchFamily="18" charset="0"/>
          </a:endParaRPr>
        </a:p>
      </dsp:txBody>
      <dsp:txXfrm>
        <a:off x="3402533" y="1233568"/>
        <a:ext cx="1784402" cy="683964"/>
      </dsp:txXfrm>
    </dsp:sp>
    <dsp:sp modelId="{BC77731B-725E-4514-BC2F-B1F5A29A645E}">
      <dsp:nvSpPr>
        <dsp:cNvPr id="0" name=""/>
        <dsp:cNvSpPr/>
      </dsp:nvSpPr>
      <dsp:spPr>
        <a:xfrm>
          <a:off x="5485638"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Ghanaian Passport</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Driver’s License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National Health Insurance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SIM Cards</a:t>
          </a:r>
        </a:p>
      </dsp:txBody>
      <dsp:txXfrm>
        <a:off x="5524650" y="1614562"/>
        <a:ext cx="1977306" cy="1253933"/>
      </dsp:txXfrm>
    </dsp:sp>
    <dsp:sp modelId="{958CC6CA-1D73-40C4-B477-2551A7834512}">
      <dsp:nvSpPr>
        <dsp:cNvPr id="0" name=""/>
        <dsp:cNvSpPr/>
      </dsp:nvSpPr>
      <dsp:spPr>
        <a:xfrm>
          <a:off x="5942378" y="2907508"/>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Acquisition of Other Identity Documents</a:t>
          </a:r>
        </a:p>
      </dsp:txBody>
      <dsp:txXfrm>
        <a:off x="5963657" y="2928787"/>
        <a:ext cx="1784402" cy="683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11494"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Partial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Manual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Digital Registration</a:t>
          </a:r>
        </a:p>
        <a:p>
          <a:pPr marL="171450" lvl="1" indent="-171450" algn="l" defTabSz="755650">
            <a:lnSpc>
              <a:spcPct val="90000"/>
            </a:lnSpc>
            <a:spcBef>
              <a:spcPct val="0"/>
            </a:spcBef>
            <a:spcAft>
              <a:spcPct val="15000"/>
            </a:spcAft>
            <a:buChar char="•"/>
          </a:pPr>
          <a:endParaRPr lang="en-US" sz="1700" kern="1200" dirty="0"/>
        </a:p>
      </dsp:txBody>
      <dsp:txXfrm>
        <a:off x="52427"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Registration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 Certificate</a:t>
          </a:r>
        </a:p>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Certified Copy of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Certificate</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Permit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Certification of Vital event</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endParaRPr lang="en-US" sz="17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876929" y="2953688"/>
        <a:ext cx="1872280" cy="717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34712" y="1444226"/>
          <a:ext cx="2266084" cy="1959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Certified Copy of Birth Registration</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BDR,NIA, GHS interoperable pilot system</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Unique ID</a:t>
          </a:r>
        </a:p>
      </dsp:txBody>
      <dsp:txXfrm>
        <a:off x="79811" y="1489325"/>
        <a:ext cx="2175886" cy="1449611"/>
      </dsp:txXfrm>
    </dsp:sp>
    <dsp:sp modelId="{CACCE8AD-E32F-4216-ADAE-477E87C65685}">
      <dsp:nvSpPr>
        <dsp:cNvPr id="0" name=""/>
        <dsp:cNvSpPr/>
      </dsp:nvSpPr>
      <dsp:spPr>
        <a:xfrm>
          <a:off x="1226199" y="1834656"/>
          <a:ext cx="2483893" cy="2483893"/>
        </a:xfrm>
        <a:prstGeom prst="leftCircularArrow">
          <a:avLst>
            <a:gd name="adj1" fmla="val 2345"/>
            <a:gd name="adj2" fmla="val 283240"/>
            <a:gd name="adj3" fmla="val 1976462"/>
            <a:gd name="adj4" fmla="val 8942200"/>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288868" y="2956577"/>
          <a:ext cx="2336865"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the National Identification Authority (NIA)</a:t>
          </a:r>
        </a:p>
      </dsp:txBody>
      <dsp:txXfrm>
        <a:off x="310147" y="2977856"/>
        <a:ext cx="2294307" cy="683964"/>
      </dsp:txXfrm>
    </dsp:sp>
    <dsp:sp modelId="{F46D793A-796E-4772-BB04-E5B311475711}">
      <dsp:nvSpPr>
        <dsp:cNvPr id="0" name=""/>
        <dsp:cNvSpPr/>
      </dsp:nvSpPr>
      <dsp:spPr>
        <a:xfrm>
          <a:off x="2924514"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ECOWAS Identity Card (Ghana Card)</a:t>
          </a:r>
        </a:p>
      </dsp:txBody>
      <dsp:txXfrm>
        <a:off x="2963526" y="1977823"/>
        <a:ext cx="1977306" cy="1253933"/>
      </dsp:txXfrm>
    </dsp:sp>
    <dsp:sp modelId="{20931B61-73CC-4EC9-A1DC-7402B6D25F8F}">
      <dsp:nvSpPr>
        <dsp:cNvPr id="0" name=""/>
        <dsp:cNvSpPr/>
      </dsp:nvSpPr>
      <dsp:spPr>
        <a:xfrm>
          <a:off x="4081499" y="566596"/>
          <a:ext cx="2428087" cy="2428087"/>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381254" y="1212289"/>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Issuance of Identity Card</a:t>
          </a:r>
          <a:endParaRPr lang="en-US" sz="2200" b="1" kern="1200" dirty="0">
            <a:latin typeface="Times New Roman" panose="02020603050405020304" pitchFamily="18" charset="0"/>
            <a:cs typeface="Times New Roman" panose="02020603050405020304" pitchFamily="18" charset="0"/>
          </a:endParaRPr>
        </a:p>
      </dsp:txBody>
      <dsp:txXfrm>
        <a:off x="3402533" y="1233568"/>
        <a:ext cx="1784402" cy="683964"/>
      </dsp:txXfrm>
    </dsp:sp>
    <dsp:sp modelId="{BC77731B-725E-4514-BC2F-B1F5A29A645E}">
      <dsp:nvSpPr>
        <dsp:cNvPr id="0" name=""/>
        <dsp:cNvSpPr/>
      </dsp:nvSpPr>
      <dsp:spPr>
        <a:xfrm>
          <a:off x="5485638"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Ghanaian Passport</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Driver’s License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National Health Insurance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SIM Cards</a:t>
          </a:r>
        </a:p>
      </dsp:txBody>
      <dsp:txXfrm>
        <a:off x="5524650" y="1614562"/>
        <a:ext cx="1977306" cy="1253933"/>
      </dsp:txXfrm>
    </dsp:sp>
    <dsp:sp modelId="{958CC6CA-1D73-40C4-B477-2551A7834512}">
      <dsp:nvSpPr>
        <dsp:cNvPr id="0" name=""/>
        <dsp:cNvSpPr/>
      </dsp:nvSpPr>
      <dsp:spPr>
        <a:xfrm>
          <a:off x="5942378" y="2907508"/>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Acquisition of Other Identity Documents</a:t>
          </a:r>
        </a:p>
      </dsp:txBody>
      <dsp:txXfrm>
        <a:off x="5963657" y="2928787"/>
        <a:ext cx="1784402" cy="683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862"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Death</a:t>
          </a:r>
        </a:p>
      </dsp:txBody>
      <dsp:txXfrm>
        <a:off x="41795"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Occurrence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Times New Roman" panose="02020603050405020304" pitchFamily="18" charset="0"/>
              <a:cs typeface="Times New Roman" panose="02020603050405020304" pitchFamily="18" charset="0"/>
            </a:rPr>
            <a:t>Notification of Birth</a:t>
          </a:r>
        </a:p>
        <a:p>
          <a:pPr marL="114300" lvl="1" indent="-114300" algn="l" defTabSz="533400">
            <a:lnSpc>
              <a:spcPct val="90000"/>
            </a:lnSpc>
            <a:spcBef>
              <a:spcPct val="0"/>
            </a:spcBef>
            <a:spcAft>
              <a:spcPct val="15000"/>
            </a:spcAft>
            <a:buChar char="•"/>
          </a:pPr>
          <a:r>
            <a:rPr lang="en-US" sz="1200" b="1" kern="1200" dirty="0">
              <a:latin typeface="Times New Roman" panose="02020603050405020304" pitchFamily="18" charset="0"/>
              <a:cs typeface="Times New Roman" panose="02020603050405020304" pitchFamily="18" charset="0"/>
            </a:rPr>
            <a:t>Maternal Health Record Book</a:t>
          </a:r>
        </a:p>
        <a:p>
          <a:pPr marL="114300" lvl="1" indent="-114300" algn="l"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Coroner’s report</a:t>
          </a:r>
        </a:p>
        <a:p>
          <a:pPr marL="114300" lvl="1" indent="-114300" algn="l"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Medical Certificate of Cause of Death (MCOD)</a:t>
          </a:r>
        </a:p>
        <a:p>
          <a:pPr marL="114300" lvl="1" indent="-114300" algn="l" defTabSz="533400">
            <a:lnSpc>
              <a:spcPct val="90000"/>
            </a:lnSpc>
            <a:spcBef>
              <a:spcPct val="0"/>
            </a:spcBef>
            <a:spcAft>
              <a:spcPct val="15000"/>
            </a:spcAft>
            <a:buChar char="•"/>
          </a:pPr>
          <a:r>
            <a:rPr lang="en-US" sz="1200" kern="1200" dirty="0">
              <a:latin typeface="Times New Roman" panose="02020603050405020304" pitchFamily="18" charset="0"/>
              <a:cs typeface="Times New Roman" panose="02020603050405020304" pitchFamily="18" charset="0"/>
            </a:rPr>
            <a:t>Affidavit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Births and Deaths Registration Officer</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endParaRPr lang="en-US" sz="12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876929" y="2953688"/>
        <a:ext cx="1872280" cy="717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11494"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Partial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Manual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Digital Registration</a:t>
          </a:r>
        </a:p>
        <a:p>
          <a:pPr marL="171450" lvl="1" indent="-171450" algn="l" defTabSz="755650">
            <a:lnSpc>
              <a:spcPct val="90000"/>
            </a:lnSpc>
            <a:spcBef>
              <a:spcPct val="0"/>
            </a:spcBef>
            <a:spcAft>
              <a:spcPct val="15000"/>
            </a:spcAft>
            <a:buChar char="•"/>
          </a:pPr>
          <a:endParaRPr lang="en-US" sz="1700" kern="1200" dirty="0"/>
        </a:p>
      </dsp:txBody>
      <dsp:txXfrm>
        <a:off x="52427"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Registration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 Certificate</a:t>
          </a:r>
        </a:p>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Certified Copy of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Death Certificate</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Permit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Certification of Vital event</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endParaRPr lang="en-US" sz="17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876929" y="2953688"/>
        <a:ext cx="1872280" cy="717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34712" y="1444226"/>
          <a:ext cx="2266084" cy="1959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Certified Copy of Birth Registration</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BDR,NIA, GHS interoperable pilot system</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Unique ID</a:t>
          </a:r>
        </a:p>
      </dsp:txBody>
      <dsp:txXfrm>
        <a:off x="79811" y="1489325"/>
        <a:ext cx="2175886" cy="1449611"/>
      </dsp:txXfrm>
    </dsp:sp>
    <dsp:sp modelId="{CACCE8AD-E32F-4216-ADAE-477E87C65685}">
      <dsp:nvSpPr>
        <dsp:cNvPr id="0" name=""/>
        <dsp:cNvSpPr/>
      </dsp:nvSpPr>
      <dsp:spPr>
        <a:xfrm>
          <a:off x="1226199" y="1834656"/>
          <a:ext cx="2483893" cy="2483893"/>
        </a:xfrm>
        <a:prstGeom prst="leftCircularArrow">
          <a:avLst>
            <a:gd name="adj1" fmla="val 2345"/>
            <a:gd name="adj2" fmla="val 283240"/>
            <a:gd name="adj3" fmla="val 1976462"/>
            <a:gd name="adj4" fmla="val 8942200"/>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288868" y="2956577"/>
          <a:ext cx="2336865"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the National Identification Authority (NIA)</a:t>
          </a:r>
        </a:p>
      </dsp:txBody>
      <dsp:txXfrm>
        <a:off x="310147" y="2977856"/>
        <a:ext cx="2294307" cy="683964"/>
      </dsp:txXfrm>
    </dsp:sp>
    <dsp:sp modelId="{F46D793A-796E-4772-BB04-E5B311475711}">
      <dsp:nvSpPr>
        <dsp:cNvPr id="0" name=""/>
        <dsp:cNvSpPr/>
      </dsp:nvSpPr>
      <dsp:spPr>
        <a:xfrm>
          <a:off x="2924514"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ECOWAS Identity Card (Ghana Card)</a:t>
          </a:r>
        </a:p>
      </dsp:txBody>
      <dsp:txXfrm>
        <a:off x="2963526" y="1977823"/>
        <a:ext cx="1977306" cy="1253933"/>
      </dsp:txXfrm>
    </dsp:sp>
    <dsp:sp modelId="{20931B61-73CC-4EC9-A1DC-7402B6D25F8F}">
      <dsp:nvSpPr>
        <dsp:cNvPr id="0" name=""/>
        <dsp:cNvSpPr/>
      </dsp:nvSpPr>
      <dsp:spPr>
        <a:xfrm>
          <a:off x="4081499" y="566596"/>
          <a:ext cx="2428087" cy="2428087"/>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381254" y="1212289"/>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Issuance of Identity Card</a:t>
          </a:r>
          <a:endParaRPr lang="en-US" sz="2200" b="1" kern="1200" dirty="0">
            <a:latin typeface="Times New Roman" panose="02020603050405020304" pitchFamily="18" charset="0"/>
            <a:cs typeface="Times New Roman" panose="02020603050405020304" pitchFamily="18" charset="0"/>
          </a:endParaRPr>
        </a:p>
      </dsp:txBody>
      <dsp:txXfrm>
        <a:off x="3402533" y="1233568"/>
        <a:ext cx="1784402" cy="683964"/>
      </dsp:txXfrm>
    </dsp:sp>
    <dsp:sp modelId="{BC77731B-725E-4514-BC2F-B1F5A29A645E}">
      <dsp:nvSpPr>
        <dsp:cNvPr id="0" name=""/>
        <dsp:cNvSpPr/>
      </dsp:nvSpPr>
      <dsp:spPr>
        <a:xfrm>
          <a:off x="5485638"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Ghanaian Passport</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Driver’s License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National Health Insurance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SIM Cards</a:t>
          </a:r>
        </a:p>
      </dsp:txBody>
      <dsp:txXfrm>
        <a:off x="5524650" y="1614562"/>
        <a:ext cx="1977306" cy="1253933"/>
      </dsp:txXfrm>
    </dsp:sp>
    <dsp:sp modelId="{958CC6CA-1D73-40C4-B477-2551A7834512}">
      <dsp:nvSpPr>
        <dsp:cNvPr id="0" name=""/>
        <dsp:cNvSpPr/>
      </dsp:nvSpPr>
      <dsp:spPr>
        <a:xfrm>
          <a:off x="5942378" y="2907508"/>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Acquisition of Other Identity Documents</a:t>
          </a:r>
        </a:p>
      </dsp:txBody>
      <dsp:txXfrm>
        <a:off x="5963657" y="2928787"/>
        <a:ext cx="1784402" cy="6839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862"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Death</a:t>
          </a:r>
        </a:p>
      </dsp:txBody>
      <dsp:txXfrm>
        <a:off x="41795"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Occurrence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Notification of Birth</a:t>
          </a:r>
        </a:p>
        <a:p>
          <a:pPr marL="114300" lvl="1" indent="-114300" algn="l" defTabSz="622300">
            <a:lnSpc>
              <a:spcPct val="90000"/>
            </a:lnSpc>
            <a:spcBef>
              <a:spcPct val="0"/>
            </a:spcBef>
            <a:spcAft>
              <a:spcPct val="15000"/>
            </a:spcAft>
            <a:buChar char="•"/>
          </a:pPr>
          <a:r>
            <a:rPr lang="en-US" sz="1400" b="1" kern="1200" dirty="0">
              <a:latin typeface="Times New Roman" panose="02020603050405020304" pitchFamily="18" charset="0"/>
              <a:cs typeface="Times New Roman" panose="02020603050405020304" pitchFamily="18" charset="0"/>
            </a:rPr>
            <a:t>Maternal Health Record Book</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Coroner’s report</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Medical Cause of Death</a:t>
          </a:r>
        </a:p>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Affidavit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Births and Deaths Registration Officer</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876929" y="2953688"/>
        <a:ext cx="1872280" cy="717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11494"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Partial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Manual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Digital Registration</a:t>
          </a:r>
        </a:p>
        <a:p>
          <a:pPr marL="171450" lvl="1" indent="-171450" algn="l" defTabSz="755650">
            <a:lnSpc>
              <a:spcPct val="90000"/>
            </a:lnSpc>
            <a:spcBef>
              <a:spcPct val="0"/>
            </a:spcBef>
            <a:spcAft>
              <a:spcPct val="15000"/>
            </a:spcAft>
            <a:buChar char="•"/>
          </a:pPr>
          <a:endParaRPr lang="en-US" sz="1700" kern="1200" dirty="0"/>
        </a:p>
      </dsp:txBody>
      <dsp:txXfrm>
        <a:off x="52427" y="1574741"/>
        <a:ext cx="2074685" cy="1315686"/>
      </dsp:txXfrm>
    </dsp:sp>
    <dsp:sp modelId="{CACCE8AD-E32F-4216-ADAE-477E87C65685}">
      <dsp:nvSpPr>
        <dsp:cNvPr id="0" name=""/>
        <dsp:cNvSpPr/>
      </dsp:nvSpPr>
      <dsp:spPr>
        <a:xfrm>
          <a:off x="1232798" y="2029307"/>
          <a:ext cx="2272105" cy="2272105"/>
        </a:xfrm>
        <a:prstGeom prst="leftCircularArrow">
          <a:avLst>
            <a:gd name="adj1" fmla="val 2690"/>
            <a:gd name="adj2" fmla="val 327500"/>
            <a:gd name="adj3" fmla="val 2103011"/>
            <a:gd name="adj4" fmla="val 9024489"/>
            <a:gd name="adj5" fmla="val 31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480096"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Registration of Vital Event</a:t>
          </a:r>
        </a:p>
      </dsp:txBody>
      <dsp:txXfrm>
        <a:off x="502423" y="2953688"/>
        <a:ext cx="1872280" cy="717647"/>
      </dsp:txXfrm>
    </dsp:sp>
    <dsp:sp modelId="{F46D793A-796E-4772-BB04-E5B311475711}">
      <dsp:nvSpPr>
        <dsp:cNvPr id="0" name=""/>
        <dsp:cNvSpPr/>
      </dsp:nvSpPr>
      <dsp:spPr>
        <a:xfrm>
          <a:off x="2688116"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Birth Certificate</a:t>
          </a:r>
        </a:p>
        <a:p>
          <a:pPr marL="171450" lvl="1" indent="-171450" algn="l" defTabSz="755650">
            <a:lnSpc>
              <a:spcPct val="90000"/>
            </a:lnSpc>
            <a:spcBef>
              <a:spcPct val="0"/>
            </a:spcBef>
            <a:spcAft>
              <a:spcPct val="15000"/>
            </a:spcAft>
            <a:buChar char="•"/>
          </a:pPr>
          <a:r>
            <a:rPr lang="en-US" sz="1700" b="1" kern="1200" dirty="0">
              <a:latin typeface="Times New Roman" panose="02020603050405020304" pitchFamily="18" charset="0"/>
              <a:cs typeface="Times New Roman" panose="02020603050405020304" pitchFamily="18" charset="0"/>
            </a:rPr>
            <a:t>Certified Copy of Registration</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Certificate</a:t>
          </a:r>
        </a:p>
        <a:p>
          <a:pPr marL="171450" lvl="1" indent="-171450" algn="l" defTabSz="755650">
            <a:lnSpc>
              <a:spcPct val="90000"/>
            </a:lnSpc>
            <a:spcBef>
              <a:spcPct val="0"/>
            </a:spcBef>
            <a:spcAft>
              <a:spcPct val="15000"/>
            </a:spcAft>
            <a:buChar char="•"/>
          </a:pPr>
          <a:r>
            <a:rPr lang="en-US" sz="1700" kern="1200" dirty="0">
              <a:latin typeface="Times New Roman" panose="02020603050405020304" pitchFamily="18" charset="0"/>
              <a:cs typeface="Times New Roman" panose="02020603050405020304" pitchFamily="18" charset="0"/>
            </a:rPr>
            <a:t>Burial Permit</a:t>
          </a:r>
        </a:p>
      </dsp:txBody>
      <dsp:txXfrm>
        <a:off x="2729049" y="1955891"/>
        <a:ext cx="2074685" cy="1315686"/>
      </dsp:txXfrm>
    </dsp:sp>
    <dsp:sp modelId="{20931B61-73CC-4EC9-A1DC-7402B6D25F8F}">
      <dsp:nvSpPr>
        <dsp:cNvPr id="0" name=""/>
        <dsp:cNvSpPr/>
      </dsp:nvSpPr>
      <dsp:spPr>
        <a:xfrm>
          <a:off x="3902080" y="475164"/>
          <a:ext cx="2547664" cy="2547664"/>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167349" y="1152657"/>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Certification of Vital event</a:t>
          </a:r>
        </a:p>
      </dsp:txBody>
      <dsp:txXfrm>
        <a:off x="3189676" y="1174984"/>
        <a:ext cx="1872280" cy="717647"/>
      </dsp:txXfrm>
    </dsp:sp>
    <dsp:sp modelId="{BC77731B-725E-4514-BC2F-B1F5A29A645E}">
      <dsp:nvSpPr>
        <dsp:cNvPr id="0" name=""/>
        <dsp:cNvSpPr/>
      </dsp:nvSpPr>
      <dsp:spPr>
        <a:xfrm>
          <a:off x="5375369" y="1533808"/>
          <a:ext cx="2156551" cy="1778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endParaRPr lang="en-US" sz="1700" kern="1200"/>
        </a:p>
      </dsp:txBody>
      <dsp:txXfrm>
        <a:off x="5416302" y="1574741"/>
        <a:ext cx="2074685" cy="1315686"/>
      </dsp:txXfrm>
    </dsp:sp>
    <dsp:sp modelId="{958CC6CA-1D73-40C4-B477-2551A7834512}">
      <dsp:nvSpPr>
        <dsp:cNvPr id="0" name=""/>
        <dsp:cNvSpPr/>
      </dsp:nvSpPr>
      <dsp:spPr>
        <a:xfrm>
          <a:off x="5854602" y="2931361"/>
          <a:ext cx="1916934" cy="762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5876929" y="2953688"/>
        <a:ext cx="1872280" cy="717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D31E3-F2D7-4B70-B170-D7C405909A78}">
      <dsp:nvSpPr>
        <dsp:cNvPr id="0" name=""/>
        <dsp:cNvSpPr/>
      </dsp:nvSpPr>
      <dsp:spPr>
        <a:xfrm>
          <a:off x="34712" y="1444226"/>
          <a:ext cx="2266084" cy="1959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Certified Copy of Birth Registration</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BDR,NIA, GHS interoperable pilot system</a:t>
          </a:r>
        </a:p>
        <a:p>
          <a:pPr marL="171450" lvl="1" indent="-171450" algn="l" defTabSz="711200">
            <a:lnSpc>
              <a:spcPct val="90000"/>
            </a:lnSpc>
            <a:spcBef>
              <a:spcPct val="0"/>
            </a:spcBef>
            <a:spcAft>
              <a:spcPct val="15000"/>
            </a:spcAft>
            <a:buChar char="•"/>
          </a:pPr>
          <a:r>
            <a:rPr lang="en-US" sz="1600" b="1" kern="1200" dirty="0">
              <a:latin typeface="Times New Roman" panose="02020603050405020304" pitchFamily="18" charset="0"/>
              <a:cs typeface="Times New Roman" panose="02020603050405020304" pitchFamily="18" charset="0"/>
            </a:rPr>
            <a:t>Unique ID</a:t>
          </a:r>
        </a:p>
      </dsp:txBody>
      <dsp:txXfrm>
        <a:off x="79811" y="1489325"/>
        <a:ext cx="2175886" cy="1449611"/>
      </dsp:txXfrm>
    </dsp:sp>
    <dsp:sp modelId="{CACCE8AD-E32F-4216-ADAE-477E87C65685}">
      <dsp:nvSpPr>
        <dsp:cNvPr id="0" name=""/>
        <dsp:cNvSpPr/>
      </dsp:nvSpPr>
      <dsp:spPr>
        <a:xfrm>
          <a:off x="1226199" y="1834656"/>
          <a:ext cx="2483893" cy="2483893"/>
        </a:xfrm>
        <a:prstGeom prst="leftCircularArrow">
          <a:avLst>
            <a:gd name="adj1" fmla="val 2345"/>
            <a:gd name="adj2" fmla="val 283240"/>
            <a:gd name="adj3" fmla="val 1976462"/>
            <a:gd name="adj4" fmla="val 8942200"/>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BFBA6-94AF-4043-BCFE-91186F7FC2D3}">
      <dsp:nvSpPr>
        <dsp:cNvPr id="0" name=""/>
        <dsp:cNvSpPr/>
      </dsp:nvSpPr>
      <dsp:spPr>
        <a:xfrm>
          <a:off x="288868" y="2956577"/>
          <a:ext cx="2336865"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Encounter with the National Identification Authority (NIA)</a:t>
          </a:r>
        </a:p>
      </dsp:txBody>
      <dsp:txXfrm>
        <a:off x="310147" y="2977856"/>
        <a:ext cx="2294307" cy="683964"/>
      </dsp:txXfrm>
    </dsp:sp>
    <dsp:sp modelId="{F46D793A-796E-4772-BB04-E5B311475711}">
      <dsp:nvSpPr>
        <dsp:cNvPr id="0" name=""/>
        <dsp:cNvSpPr/>
      </dsp:nvSpPr>
      <dsp:spPr>
        <a:xfrm>
          <a:off x="2924514"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ECOWAS Identity Card (Ghana Card)</a:t>
          </a:r>
        </a:p>
      </dsp:txBody>
      <dsp:txXfrm>
        <a:off x="2963526" y="1977823"/>
        <a:ext cx="1977306" cy="1253933"/>
      </dsp:txXfrm>
    </dsp:sp>
    <dsp:sp modelId="{20931B61-73CC-4EC9-A1DC-7402B6D25F8F}">
      <dsp:nvSpPr>
        <dsp:cNvPr id="0" name=""/>
        <dsp:cNvSpPr/>
      </dsp:nvSpPr>
      <dsp:spPr>
        <a:xfrm>
          <a:off x="4081499" y="566596"/>
          <a:ext cx="2428087" cy="2428087"/>
        </a:xfrm>
        <a:prstGeom prst="circularArrow">
          <a:avLst>
            <a:gd name="adj1" fmla="val 2399"/>
            <a:gd name="adj2" fmla="val 290111"/>
            <a:gd name="adj3" fmla="val 19534378"/>
            <a:gd name="adj4" fmla="val 12575511"/>
            <a:gd name="adj5" fmla="val 27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035FBD-C554-4563-AE83-B7735C2FC26A}">
      <dsp:nvSpPr>
        <dsp:cNvPr id="0" name=""/>
        <dsp:cNvSpPr/>
      </dsp:nvSpPr>
      <dsp:spPr>
        <a:xfrm>
          <a:off x="3381254" y="1212289"/>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Issuance of Identity Card</a:t>
          </a:r>
          <a:endParaRPr lang="en-US" sz="2200" b="1" kern="1200" dirty="0">
            <a:latin typeface="Times New Roman" panose="02020603050405020304" pitchFamily="18" charset="0"/>
            <a:cs typeface="Times New Roman" panose="02020603050405020304" pitchFamily="18" charset="0"/>
          </a:endParaRPr>
        </a:p>
      </dsp:txBody>
      <dsp:txXfrm>
        <a:off x="3402533" y="1233568"/>
        <a:ext cx="1784402" cy="683964"/>
      </dsp:txXfrm>
    </dsp:sp>
    <dsp:sp modelId="{BC77731B-725E-4514-BC2F-B1F5A29A645E}">
      <dsp:nvSpPr>
        <dsp:cNvPr id="0" name=""/>
        <dsp:cNvSpPr/>
      </dsp:nvSpPr>
      <dsp:spPr>
        <a:xfrm>
          <a:off x="5485638" y="1575550"/>
          <a:ext cx="2055330" cy="1695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Ghanaian Passport</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Driver’s License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National Health Insurance</a:t>
          </a:r>
        </a:p>
        <a:p>
          <a:pPr marL="171450" lvl="1" indent="-171450" algn="l" defTabSz="711200">
            <a:lnSpc>
              <a:spcPct val="90000"/>
            </a:lnSpc>
            <a:spcBef>
              <a:spcPct val="0"/>
            </a:spcBef>
            <a:spcAft>
              <a:spcPct val="15000"/>
            </a:spcAft>
            <a:buChar char="•"/>
          </a:pPr>
          <a:r>
            <a:rPr lang="en-US" sz="1600" i="1" kern="1200" dirty="0">
              <a:latin typeface="Times New Roman" panose="02020603050405020304" pitchFamily="18" charset="0"/>
              <a:cs typeface="Times New Roman" panose="02020603050405020304" pitchFamily="18" charset="0"/>
            </a:rPr>
            <a:t>SIM Cards</a:t>
          </a:r>
        </a:p>
      </dsp:txBody>
      <dsp:txXfrm>
        <a:off x="5524650" y="1614562"/>
        <a:ext cx="1977306" cy="1253933"/>
      </dsp:txXfrm>
    </dsp:sp>
    <dsp:sp modelId="{958CC6CA-1D73-40C4-B477-2551A7834512}">
      <dsp:nvSpPr>
        <dsp:cNvPr id="0" name=""/>
        <dsp:cNvSpPr/>
      </dsp:nvSpPr>
      <dsp:spPr>
        <a:xfrm>
          <a:off x="5942378" y="2907508"/>
          <a:ext cx="1826960" cy="726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Acquisition of Other Identity Documents</a:t>
          </a:r>
        </a:p>
      </dsp:txBody>
      <dsp:txXfrm>
        <a:off x="5963657" y="2928787"/>
        <a:ext cx="1784402" cy="6839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1</a:t>
            </a:fld>
            <a:endParaRPr lang="en-US"/>
          </a:p>
        </p:txBody>
      </p:sp>
    </p:spTree>
    <p:extLst>
      <p:ext uri="{BB962C8B-B14F-4D97-AF65-F5344CB8AC3E}">
        <p14:creationId xmlns:p14="http://schemas.microsoft.com/office/powerpoint/2010/main" val="230049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2</a:t>
            </a:fld>
            <a:endParaRPr lang="en-US"/>
          </a:p>
        </p:txBody>
      </p:sp>
    </p:spTree>
    <p:extLst>
      <p:ext uri="{BB962C8B-B14F-4D97-AF65-F5344CB8AC3E}">
        <p14:creationId xmlns:p14="http://schemas.microsoft.com/office/powerpoint/2010/main" val="245875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3</a:t>
            </a:fld>
            <a:endParaRPr lang="en-US"/>
          </a:p>
        </p:txBody>
      </p:sp>
    </p:spTree>
    <p:extLst>
      <p:ext uri="{BB962C8B-B14F-4D97-AF65-F5344CB8AC3E}">
        <p14:creationId xmlns:p14="http://schemas.microsoft.com/office/powerpoint/2010/main" val="127628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4</a:t>
            </a:fld>
            <a:endParaRPr lang="en-US"/>
          </a:p>
        </p:txBody>
      </p:sp>
    </p:spTree>
    <p:extLst>
      <p:ext uri="{BB962C8B-B14F-4D97-AF65-F5344CB8AC3E}">
        <p14:creationId xmlns:p14="http://schemas.microsoft.com/office/powerpoint/2010/main" val="271007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5</a:t>
            </a:fld>
            <a:endParaRPr lang="en-US"/>
          </a:p>
        </p:txBody>
      </p:sp>
    </p:spTree>
    <p:extLst>
      <p:ext uri="{BB962C8B-B14F-4D97-AF65-F5344CB8AC3E}">
        <p14:creationId xmlns:p14="http://schemas.microsoft.com/office/powerpoint/2010/main" val="115591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6</a:t>
            </a:fld>
            <a:endParaRPr lang="en-US"/>
          </a:p>
        </p:txBody>
      </p:sp>
    </p:spTree>
    <p:extLst>
      <p:ext uri="{BB962C8B-B14F-4D97-AF65-F5344CB8AC3E}">
        <p14:creationId xmlns:p14="http://schemas.microsoft.com/office/powerpoint/2010/main" val="428301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2DBDF-DABC-46E0-89F8-F735D360C2E5}" type="slidenum">
              <a:rPr lang="en-US" smtClean="0"/>
              <a:t>7</a:t>
            </a:fld>
            <a:endParaRPr lang="en-US"/>
          </a:p>
        </p:txBody>
      </p:sp>
    </p:spTree>
    <p:extLst>
      <p:ext uri="{BB962C8B-B14F-4D97-AF65-F5344CB8AC3E}">
        <p14:creationId xmlns:p14="http://schemas.microsoft.com/office/powerpoint/2010/main" val="125048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sz="quarter" idx="5"/>
          </p:nvPr>
        </p:nvSpPr>
        <p:spPr/>
        <p:txBody>
          <a:bodyPr/>
          <a:lstStyle/>
          <a:p>
            <a:fld id="{BB32DBDF-DABC-46E0-89F8-F735D360C2E5}" type="slidenum">
              <a:rPr lang="en-US" smtClean="0"/>
              <a:t>10</a:t>
            </a:fld>
            <a:endParaRPr lang="en-US"/>
          </a:p>
        </p:txBody>
      </p:sp>
    </p:spTree>
    <p:extLst>
      <p:ext uri="{BB962C8B-B14F-4D97-AF65-F5344CB8AC3E}">
        <p14:creationId xmlns:p14="http://schemas.microsoft.com/office/powerpoint/2010/main" val="88012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4/17/2024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4.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6.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7.xml"/><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pic>
        <p:nvPicPr>
          <p:cNvPr id="17" name="Picture 16" descr="A logo with text and people in a circle&#10;&#10;Description automatically generated">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147994" y="228577"/>
            <a:ext cx="4045639" cy="1665851"/>
          </a:xfrm>
          <a:prstGeom prst="rect">
            <a:avLst/>
          </a:prstGeom>
        </p:spPr>
      </p:pic>
      <p:graphicFrame>
        <p:nvGraphicFramePr>
          <p:cNvPr id="2" name="Table 1">
            <a:extLst>
              <a:ext uri="{FF2B5EF4-FFF2-40B4-BE49-F238E27FC236}">
                <a16:creationId xmlns:a16="http://schemas.microsoft.com/office/drawing/2014/main" id="{3BB4A5F2-B1F7-7303-DEE4-65E90F599601}"/>
              </a:ext>
            </a:extLst>
          </p:cNvPr>
          <p:cNvGraphicFramePr>
            <a:graphicFrameLocks noGrp="1"/>
          </p:cNvGraphicFramePr>
          <p:nvPr>
            <p:extLst>
              <p:ext uri="{D42A27DB-BD31-4B8C-83A1-F6EECF244321}">
                <p14:modId xmlns:p14="http://schemas.microsoft.com/office/powerpoint/2010/main" val="1117993220"/>
              </p:ext>
            </p:extLst>
          </p:nvPr>
        </p:nvGraphicFramePr>
        <p:xfrm>
          <a:off x="0" y="2074186"/>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pic>
        <p:nvPicPr>
          <p:cNvPr id="1028" name="Picture 4" descr="ARFSD-10 Logo">
            <a:extLst>
              <a:ext uri="{FF2B5EF4-FFF2-40B4-BE49-F238E27FC236}">
                <a16:creationId xmlns:a16="http://schemas.microsoft.com/office/drawing/2014/main" id="{524FEB23-0DC2-EA5E-A7DA-D99378F131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24" b="16020"/>
          <a:stretch/>
        </p:blipFill>
        <p:spPr bwMode="auto">
          <a:xfrm>
            <a:off x="6980050" y="144493"/>
            <a:ext cx="4391589" cy="18340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9">
            <a:extLst>
              <a:ext uri="{FF2B5EF4-FFF2-40B4-BE49-F238E27FC236}">
                <a16:creationId xmlns:a16="http://schemas.microsoft.com/office/drawing/2014/main" id="{A37E0289-8148-42E8-8835-AB53E5D0C6B7}"/>
              </a:ext>
            </a:extLst>
          </p:cNvPr>
          <p:cNvSpPr>
            <a:spLocks noGrp="1"/>
          </p:cNvSpPr>
          <p:nvPr>
            <p:ph type="ctrTitle"/>
          </p:nvPr>
        </p:nvSpPr>
        <p:spPr>
          <a:xfrm>
            <a:off x="1075038" y="2624784"/>
            <a:ext cx="10083113" cy="1173091"/>
          </a:xfrm>
        </p:spPr>
        <p:txBody>
          <a:bodyPr anchor="b">
            <a:normAutofit fontScale="90000"/>
          </a:bodyPr>
          <a:lstStyle/>
          <a:p>
            <a:pPr>
              <a:lnSpc>
                <a:spcPct val="115000"/>
              </a:lnSpc>
              <a:spcBef>
                <a:spcPts val="1200"/>
              </a:spcBef>
            </a:pP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br>
              <a:rPr lang="en-US" sz="18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br>
            <a:r>
              <a:rPr lang="en-US" sz="3100" b="1" kern="0" dirty="0">
                <a:solidFill>
                  <a:srgbClr val="365F91"/>
                </a:solidFill>
                <a:latin typeface="Arial" panose="020B0604020202020204" pitchFamily="34" charset="0"/>
                <a:cs typeface="Mangal" panose="02040503050203030202" pitchFamily="18" charset="0"/>
              </a:rPr>
              <a:t>Africa’s Progress Towards SDG target 16.9: Legal Identity for a</a:t>
            </a:r>
            <a:r>
              <a:rPr lang="en-US" sz="3100" b="1" kern="0" dirty="0">
                <a:solidFill>
                  <a:srgbClr val="365F91"/>
                </a:solidFill>
                <a:effectLst/>
                <a:latin typeface="Arial" panose="020B0604020202020204" pitchFamily="34" charset="0"/>
                <a:ea typeface="Times New Roman" panose="02020603050405020304" pitchFamily="18" charset="0"/>
                <a:cs typeface="Mangal" panose="02040503050203030202" pitchFamily="18" charset="0"/>
              </a:rPr>
              <a:t>ll includin</a:t>
            </a:r>
            <a:r>
              <a:rPr lang="en-US" sz="3100" b="1" kern="0" dirty="0">
                <a:solidFill>
                  <a:srgbClr val="365F91"/>
                </a:solidFill>
                <a:latin typeface="Arial" panose="020B0604020202020204" pitchFamily="34" charset="0"/>
                <a:ea typeface="Times New Roman" panose="02020603050405020304" pitchFamily="18" charset="0"/>
                <a:cs typeface="Mangal" panose="02040503050203030202" pitchFamily="18" charset="0"/>
              </a:rPr>
              <a:t>g birth registration</a:t>
            </a:r>
            <a:endParaRPr lang="en-GB" sz="3100" dirty="0"/>
          </a:p>
        </p:txBody>
      </p:sp>
      <p:sp>
        <p:nvSpPr>
          <p:cNvPr id="12" name="Subtitle 11">
            <a:extLst>
              <a:ext uri="{FF2B5EF4-FFF2-40B4-BE49-F238E27FC236}">
                <a16:creationId xmlns:a16="http://schemas.microsoft.com/office/drawing/2014/main" id="{F001005A-2405-21C4-61E5-EB19B0ECF6BC}"/>
              </a:ext>
            </a:extLst>
          </p:cNvPr>
          <p:cNvSpPr>
            <a:spLocks noGrp="1"/>
          </p:cNvSpPr>
          <p:nvPr>
            <p:ph type="subTitle" idx="1"/>
          </p:nvPr>
        </p:nvSpPr>
        <p:spPr>
          <a:xfrm>
            <a:off x="1522475" y="4264391"/>
            <a:ext cx="9144000" cy="1968565"/>
          </a:xfrm>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Henrietta Lamptey</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Ag. Registrar</a:t>
            </a:r>
          </a:p>
          <a:p>
            <a:endParaRPr lang="en-US" i="1" dirty="0">
              <a:latin typeface="Times New Roman" panose="02020603050405020304" pitchFamily="18" charset="0"/>
              <a:cs typeface="Times New Roman" panose="02020603050405020304" pitchFamily="18" charset="0"/>
            </a:endParaRPr>
          </a:p>
          <a:p>
            <a:r>
              <a:rPr lang="en-GB" i="1" dirty="0">
                <a:latin typeface="Times New Roman" panose="02020603050405020304" pitchFamily="18" charset="0"/>
                <a:cs typeface="Times New Roman" panose="02020603050405020304" pitchFamily="18" charset="0"/>
              </a:rPr>
              <a:t>Births and Deaths Registry, Ghana</a:t>
            </a:r>
          </a:p>
        </p:txBody>
      </p:sp>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41248" y="251312"/>
            <a:ext cx="10506456" cy="1010264"/>
          </a:xfrm>
        </p:spPr>
        <p:txBody>
          <a:bodyPr anchor="ctr">
            <a:normAutofit/>
          </a:bodyPr>
          <a:lstStyle/>
          <a:p>
            <a:r>
              <a:rPr lang="en-US" b="1"/>
              <a:t>Progress in Death Registration</a:t>
            </a:r>
            <a:endParaRPr lang="en-GB" b="1"/>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2A842B0B-DFF0-455D-692C-E5DBF9DEC7BA}"/>
              </a:ext>
            </a:extLst>
          </p:cNvPr>
          <p:cNvGraphicFramePr>
            <a:graphicFrameLocks noGrp="1"/>
          </p:cNvGraphicFramePr>
          <p:nvPr>
            <p:ph idx="1"/>
            <p:extLst>
              <p:ext uri="{D42A27DB-BD31-4B8C-83A1-F6EECF244321}">
                <p14:modId xmlns:p14="http://schemas.microsoft.com/office/powerpoint/2010/main" val="3306191140"/>
              </p:ext>
            </p:extLst>
          </p:nvPr>
        </p:nvGraphicFramePr>
        <p:xfrm>
          <a:off x="838200" y="1650222"/>
          <a:ext cx="10506456" cy="4584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7090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CC478-3533-1B57-4AA1-668E3056A263}"/>
              </a:ext>
            </a:extLst>
          </p:cNvPr>
          <p:cNvSpPr>
            <a:spLocks noGrp="1"/>
          </p:cNvSpPr>
          <p:nvPr>
            <p:ph type="title"/>
          </p:nvPr>
        </p:nvSpPr>
        <p:spPr>
          <a:xfrm>
            <a:off x="640080" y="325369"/>
            <a:ext cx="4368602" cy="1956841"/>
          </a:xfrm>
        </p:spPr>
        <p:txBody>
          <a:bodyPr anchor="b">
            <a:normAutofit/>
          </a:bodyPr>
          <a:lstStyle/>
          <a:p>
            <a:r>
              <a:rPr lang="en-US" sz="3400" b="1" dirty="0"/>
              <a:t>What factors can be attributed to the low death registration?</a:t>
            </a:r>
            <a:br>
              <a:rPr lang="en-US" sz="3400" b="1" dirty="0"/>
            </a:br>
            <a:endParaRPr lang="en-GH" sz="3400" b="1" dirty="0"/>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4469D-66A0-4F1C-D453-C81A0A99DD05}"/>
              </a:ext>
            </a:extLst>
          </p:cNvPr>
          <p:cNvSpPr>
            <a:spLocks noGrp="1"/>
          </p:cNvSpPr>
          <p:nvPr>
            <p:ph idx="1"/>
          </p:nvPr>
        </p:nvSpPr>
        <p:spPr>
          <a:xfrm>
            <a:off x="640080" y="2872899"/>
            <a:ext cx="4243589" cy="3320668"/>
          </a:xfrm>
        </p:spPr>
        <p:txBody>
          <a:bodyPr>
            <a:normAutofit/>
          </a:bodyPr>
          <a:lstStyle/>
          <a:p>
            <a:pPr marL="342900" lvl="0" indent="-342900">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Cultural and superstitious beliefs</a:t>
            </a:r>
            <a:endParaRPr lang="en-GH"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Low awareness on death registration</a:t>
            </a:r>
            <a:endParaRPr lang="en-GH"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Bureacratic</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200" kern="100" dirty="0" err="1">
                <a:effectLst/>
                <a:latin typeface="Times New Roman" panose="02020603050405020304" pitchFamily="18" charset="0"/>
                <a:ea typeface="Calibri" panose="020F0502020204030204" pitchFamily="34" charset="0"/>
                <a:cs typeface="Times New Roman" panose="02020603050405020304" pitchFamily="18" charset="0"/>
              </a:rPr>
              <a:t>labourous</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process  of  registration of  deaths</a:t>
            </a:r>
          </a:p>
          <a:p>
            <a:pPr marL="342900" lvl="0" indent="-342900">
              <a:spcAft>
                <a:spcPts val="800"/>
              </a:spcAft>
              <a:buFont typeface="Symbol" panose="05050102010706020507" pitchFamily="18" charset="2"/>
              <a:buChar char=""/>
            </a:pPr>
            <a:r>
              <a:rPr lang="en-US" sz="2200" kern="100" dirty="0">
                <a:latin typeface="Times New Roman" panose="02020603050405020304" pitchFamily="18" charset="0"/>
                <a:ea typeface="Calibri" panose="020F0502020204030204" pitchFamily="34" charset="0"/>
                <a:cs typeface="Times New Roman" panose="02020603050405020304" pitchFamily="18" charset="0"/>
              </a:rPr>
              <a:t>Disputes over next of kins</a:t>
            </a:r>
          </a:p>
          <a:p>
            <a:pPr marL="342900" lvl="0" indent="-342900">
              <a:spcAft>
                <a:spcPts val="800"/>
              </a:spcAft>
              <a:buFont typeface="Symbol" panose="05050102010706020507" pitchFamily="18" charset="2"/>
              <a:buChar char=""/>
            </a:pP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H" sz="2200" dirty="0"/>
          </a:p>
        </p:txBody>
      </p:sp>
      <p:pic>
        <p:nvPicPr>
          <p:cNvPr id="12" name="Picture 11" descr="Checkmate in a chess game">
            <a:extLst>
              <a:ext uri="{FF2B5EF4-FFF2-40B4-BE49-F238E27FC236}">
                <a16:creationId xmlns:a16="http://schemas.microsoft.com/office/drawing/2014/main" id="{529E7197-333A-2FB1-47BE-6A0B3E96A4D4}"/>
              </a:ext>
            </a:extLst>
          </p:cNvPr>
          <p:cNvPicPr>
            <a:picLocks noChangeAspect="1"/>
          </p:cNvPicPr>
          <p:nvPr/>
        </p:nvPicPr>
        <p:blipFill rotWithShape="1">
          <a:blip r:embed="rId2"/>
          <a:srcRect l="9918" r="1410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5565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5400" b="1"/>
              <a:t>Major Bottlenecks</a:t>
            </a:r>
            <a:endParaRPr lang="en-GB" sz="54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a:bodyPr>
          <a:lstStyle/>
          <a:p>
            <a:pPr marL="342900" lvl="0" indent="-342900">
              <a:spcAft>
                <a:spcPts val="800"/>
              </a:spcAft>
              <a:buSzPts val="1000"/>
              <a:buFont typeface="Symbol" panose="05050102010706020507" pitchFamily="18" charset="2"/>
              <a:buChar char=""/>
              <a:tabLst>
                <a:tab pos="457200" algn="l"/>
              </a:tabLst>
            </a:pPr>
            <a:r>
              <a:rPr lang="en-US" sz="2200" b="1" kern="100">
                <a:effectLst/>
                <a:latin typeface="Times New Roman" panose="02020603050405020304" pitchFamily="18" charset="0"/>
                <a:ea typeface="Calibri" panose="020F0502020204030204" pitchFamily="34" charset="0"/>
                <a:cs typeface="Times New Roman" panose="02020603050405020304" pitchFamily="18" charset="0"/>
              </a:rPr>
              <a:t>Weak CRVS Systems</a:t>
            </a: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Limited interoperability- key institutions in the CRVS chain do not work in synergy.  There is limited coordination between government agencies, civil society organizations, and the private sector can hinder collaborative efforts for SDG implementation</a:t>
            </a:r>
          </a:p>
          <a:p>
            <a:pPr marL="342900" lvl="0" indent="-342900">
              <a:spcAft>
                <a:spcPts val="800"/>
              </a:spcAft>
              <a:buSzPts val="1000"/>
              <a:buFont typeface="Symbol" panose="05050102010706020507" pitchFamily="18" charset="2"/>
              <a:buChar char=""/>
              <a:tabLst>
                <a:tab pos="457200" algn="l"/>
              </a:tabLst>
            </a:pPr>
            <a:r>
              <a:rPr lang="en-US" sz="2200" b="1" kern="100">
                <a:effectLst/>
                <a:latin typeface="Times New Roman" panose="02020603050405020304" pitchFamily="18" charset="0"/>
                <a:ea typeface="Calibri" panose="020F0502020204030204" pitchFamily="34" charset="0"/>
                <a:cs typeface="Times New Roman" panose="02020603050405020304" pitchFamily="18" charset="0"/>
              </a:rPr>
              <a:t>Limited Resources</a:t>
            </a: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Lack of funding, infrastructure, and inadequate staff and training for staff of the CRVS institutions cripple the efficiency of CRVS operations.</a:t>
            </a:r>
          </a:p>
          <a:p>
            <a:pPr marL="342900" lvl="0" indent="-342900">
              <a:spcAft>
                <a:spcPts val="800"/>
              </a:spcAft>
              <a:buSzPts val="1000"/>
              <a:buFont typeface="Symbol" panose="05050102010706020507" pitchFamily="18" charset="2"/>
              <a:buChar char=""/>
              <a:tabLst>
                <a:tab pos="457200" algn="l"/>
              </a:tabLst>
            </a:pPr>
            <a:r>
              <a:rPr lang="en-US" sz="2200" b="1" kern="100">
                <a:effectLst/>
                <a:latin typeface="Times New Roman" panose="02020603050405020304" pitchFamily="18" charset="0"/>
                <a:ea typeface="Calibri" panose="020F0502020204030204" pitchFamily="34" charset="0"/>
                <a:cs typeface="Times New Roman" panose="02020603050405020304" pitchFamily="18" charset="0"/>
              </a:rPr>
              <a:t>Decentralization Challenges</a:t>
            </a: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Efforts to bring registration services closer to communities might face hurdles due to logistical limitations, inadequate training of local staff, and inadequate registration centers as proposed by international standards.</a:t>
            </a:r>
          </a:p>
          <a:p>
            <a:pPr marL="342900" lvl="0" indent="-342900">
              <a:spcAft>
                <a:spcPts val="800"/>
              </a:spcAft>
              <a:buSzPts val="1000"/>
              <a:buFont typeface="Symbol" panose="05050102010706020507" pitchFamily="18" charset="2"/>
              <a:buChar char=""/>
              <a:tabLst>
                <a:tab pos="457200" algn="l"/>
              </a:tabLst>
            </a:pPr>
            <a:r>
              <a:rPr lang="en-US" sz="2200" b="1" kern="100">
                <a:effectLst/>
                <a:latin typeface="Times New Roman" panose="02020603050405020304" pitchFamily="18" charset="0"/>
                <a:ea typeface="Calibri" panose="020F0502020204030204" pitchFamily="34" charset="0"/>
                <a:cs typeface="Times New Roman" panose="02020603050405020304" pitchFamily="18" charset="0"/>
              </a:rPr>
              <a:t>Capacity Issues</a:t>
            </a: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Many African countries lack the institutional and technical capacity to effectively manage and participate in multi-stakeholder partnerships</a:t>
            </a:r>
            <a:endParaRPr lang="en-GB" sz="2200"/>
          </a:p>
        </p:txBody>
      </p:sp>
    </p:spTree>
    <p:extLst>
      <p:ext uri="{BB962C8B-B14F-4D97-AF65-F5344CB8AC3E}">
        <p14:creationId xmlns:p14="http://schemas.microsoft.com/office/powerpoint/2010/main" val="339924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5400" b="1"/>
              <a:t>Strategies to address bottlenecks </a:t>
            </a:r>
            <a:endParaRPr lang="en-GB" sz="54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lnSpcReduction="10000"/>
          </a:bodyPr>
          <a:lstStyle/>
          <a:p>
            <a:pPr marL="457200" indent="-457200">
              <a:spcAft>
                <a:spcPts val="800"/>
              </a:spcAft>
              <a:buAutoNum type="arabicPeriod"/>
            </a:pPr>
            <a:r>
              <a:rPr lang="en-US" sz="2400" b="1" kern="100" dirty="0">
                <a:effectLst/>
                <a:latin typeface="Cambria" panose="02040503050406030204" pitchFamily="18" charset="0"/>
                <a:ea typeface="Calibri" panose="020F0502020204030204" pitchFamily="34" charset="0"/>
                <a:cs typeface="Times New Roman" panose="02020603050405020304" pitchFamily="18" charset="0"/>
              </a:rPr>
              <a:t>Strategic Partnerships and Capacity Building:</a:t>
            </a:r>
            <a:endParaRPr lang="en-GH"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latin typeface="Cambria" panose="02040503050406030204" pitchFamily="18" charset="0"/>
                <a:ea typeface="Calibri" panose="020F0502020204030204" pitchFamily="34" charset="0"/>
                <a:cs typeface="Times New Roman" panose="02020603050405020304" pitchFamily="18" charset="0"/>
              </a:rPr>
              <a:t>CRVS Strategic Plan: </a:t>
            </a:r>
            <a:r>
              <a:rPr lang="en-US" sz="2200" kern="100" dirty="0">
                <a:latin typeface="Cambria" panose="02040503050406030204" pitchFamily="18" charset="0"/>
                <a:ea typeface="Calibri" panose="020F0502020204030204" pitchFamily="34" charset="0"/>
                <a:cs typeface="Times New Roman" panose="02020603050405020304" pitchFamily="18" charset="0"/>
              </a:rPr>
              <a:t>Clear business and administrative processes guiding CRVS institutions</a:t>
            </a:r>
            <a:endParaRPr lang="en-US" sz="2200" kern="1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Partnerships with Traditional Authorities:</a:t>
            </a:r>
            <a:r>
              <a:rPr lang="en-US" sz="2200" kern="100" dirty="0">
                <a:effectLst/>
                <a:latin typeface="Cambria" panose="02040503050406030204" pitchFamily="18" charset="0"/>
                <a:ea typeface="Calibri" panose="020F0502020204030204" pitchFamily="34" charset="0"/>
                <a:cs typeface="Times New Roman" panose="02020603050405020304" pitchFamily="18" charset="0"/>
              </a:rPr>
              <a:t> Collaborate with chiefs and community leaders to leverage their influence in promoting birth registration and addressing cultural barriers.</a:t>
            </a: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Community Population Register:</a:t>
            </a: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NGO and Faith-Based Partnerships:</a:t>
            </a:r>
            <a:r>
              <a:rPr lang="en-US" sz="2200" kern="100" dirty="0">
                <a:effectLst/>
                <a:latin typeface="Cambria" panose="02040503050406030204" pitchFamily="18" charset="0"/>
                <a:ea typeface="Calibri" panose="020F0502020204030204" pitchFamily="34" charset="0"/>
                <a:cs typeface="Times New Roman" panose="02020603050405020304" pitchFamily="18" charset="0"/>
              </a:rPr>
              <a:t> Partner with NGOs and faith-based organizations that have established networks in remote areas to assist with outreach and birth registration drives.</a:t>
            </a: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en-US" sz="2200" kern="100" dirty="0">
                <a:effectLst/>
                <a:latin typeface="Cambria" panose="0204050305040603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9471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5400" b="1"/>
              <a:t>Strategies to address bottlenecks </a:t>
            </a:r>
            <a:endParaRPr lang="en-GB" sz="54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a:bodyPr>
          <a:lstStyle/>
          <a:p>
            <a:pPr marL="0" indent="0">
              <a:spcAft>
                <a:spcPts val="800"/>
              </a:spcAft>
              <a:buNone/>
            </a:pPr>
            <a:r>
              <a:rPr lang="en-US" sz="2400" b="1" kern="100" dirty="0">
                <a:latin typeface="Cambria" panose="02040503050406030204" pitchFamily="18" charset="0"/>
                <a:ea typeface="Calibri" panose="020F0502020204030204" pitchFamily="34" charset="0"/>
                <a:cs typeface="Times New Roman" panose="02020603050405020304" pitchFamily="18" charset="0"/>
              </a:rPr>
              <a:t>2.</a:t>
            </a:r>
            <a:r>
              <a:rPr lang="en-US" sz="2400" b="1" kern="100" dirty="0">
                <a:effectLst/>
                <a:latin typeface="Cambria" panose="02040503050406030204" pitchFamily="18" charset="0"/>
                <a:ea typeface="Calibri" panose="020F0502020204030204" pitchFamily="34" charset="0"/>
                <a:cs typeface="Times New Roman" panose="02020603050405020304" pitchFamily="18" charset="0"/>
              </a:rPr>
              <a:t> Data-Driven Decision Making and Analytics:</a:t>
            </a:r>
            <a:endParaRPr lang="en-GH"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Real-Time Data Monitoring:</a:t>
            </a:r>
            <a:r>
              <a:rPr lang="en-US" sz="2200" kern="100" dirty="0">
                <a:effectLst/>
                <a:latin typeface="Cambria" panose="02040503050406030204" pitchFamily="18" charset="0"/>
                <a:ea typeface="Calibri" panose="020F0502020204030204" pitchFamily="34" charset="0"/>
                <a:cs typeface="Times New Roman" panose="02020603050405020304" pitchFamily="18" charset="0"/>
              </a:rPr>
              <a:t> Utilize real-time data dashboards to track birth registration rates across regions, identify bottlenecks, and target interventions effectively.</a:t>
            </a: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Predictive Analytics:</a:t>
            </a:r>
            <a:r>
              <a:rPr lang="en-US" sz="2200" kern="100" dirty="0">
                <a:effectLst/>
                <a:latin typeface="Cambria" panose="02040503050406030204" pitchFamily="18" charset="0"/>
                <a:ea typeface="Calibri" panose="020F0502020204030204" pitchFamily="34" charset="0"/>
                <a:cs typeface="Times New Roman" panose="02020603050405020304" pitchFamily="18" charset="0"/>
              </a:rPr>
              <a:t> Explore using machine learning to identify areas with low registration rates and predict potential challenges, allowing for proactive solutions.</a:t>
            </a: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Data Sharing and Collaboration:</a:t>
            </a:r>
            <a:r>
              <a:rPr lang="en-US" sz="2200" kern="100" dirty="0">
                <a:effectLst/>
                <a:latin typeface="Cambria" panose="02040503050406030204" pitchFamily="18" charset="0"/>
                <a:ea typeface="Calibri" panose="020F0502020204030204" pitchFamily="34" charset="0"/>
                <a:cs typeface="Times New Roman" panose="02020603050405020304" pitchFamily="18" charset="0"/>
              </a:rPr>
              <a:t> Establish secure data-sharing mechanisms between health institutions, CRVS offices, and social service providers for a holistic view of birth registration trends. </a:t>
            </a:r>
            <a:endParaRPr lang="en-US" sz="2200" kern="1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200" b="1" kern="100" dirty="0">
                <a:effectLst/>
                <a:latin typeface="Cambria" panose="02040503050406030204" pitchFamily="18" charset="0"/>
                <a:ea typeface="Calibri" panose="020F0502020204030204" pitchFamily="34" charset="0"/>
                <a:cs typeface="Times New Roman" panose="02020603050405020304" pitchFamily="18" charset="0"/>
              </a:rPr>
              <a:t>Data Protection</a:t>
            </a:r>
            <a:endParaRPr lang="en-GH"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02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5400" b="1"/>
              <a:t>Strategies to address bottlenecks </a:t>
            </a:r>
            <a:endParaRPr lang="en-GB" sz="54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lnSpcReduction="10000"/>
          </a:bodyPr>
          <a:lstStyle/>
          <a:p>
            <a:pPr indent="0">
              <a:spcAft>
                <a:spcPts val="800"/>
              </a:spcAft>
              <a:buNone/>
            </a:pPr>
            <a:r>
              <a:rPr lang="en-US" sz="2400" kern="100" dirty="0">
                <a:effectLst/>
                <a:latin typeface="Cambria" panose="02040503050406030204" pitchFamily="18" charset="0"/>
                <a:ea typeface="Calibri" panose="020F0502020204030204" pitchFamily="34" charset="0"/>
                <a:cs typeface="Times New Roman" panose="02020603050405020304" pitchFamily="18" charset="0"/>
              </a:rPr>
              <a:t> </a:t>
            </a:r>
            <a:r>
              <a:rPr lang="en-US" sz="2400" b="1" kern="100" dirty="0">
                <a:latin typeface="Cambria" panose="02040503050406030204" pitchFamily="18" charset="0"/>
                <a:ea typeface="Calibri" panose="020F0502020204030204" pitchFamily="34" charset="0"/>
                <a:cs typeface="Times New Roman" panose="02020603050405020304" pitchFamily="18" charset="0"/>
              </a:rPr>
              <a:t>3. </a:t>
            </a:r>
            <a:r>
              <a:rPr lang="en-US" sz="2400" b="1" kern="100" dirty="0">
                <a:effectLst/>
                <a:latin typeface="Cambria" panose="02040503050406030204" pitchFamily="18" charset="0"/>
                <a:ea typeface="Calibri" panose="020F0502020204030204" pitchFamily="34" charset="0"/>
                <a:cs typeface="Times New Roman" panose="02020603050405020304" pitchFamily="18" charset="0"/>
              </a:rPr>
              <a:t>Utilizing Existing Infrastructure and Expanding Accessibility:</a:t>
            </a:r>
            <a:endParaRPr lang="en-GH"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000" b="1" kern="100" dirty="0">
                <a:effectLst/>
                <a:latin typeface="Cambria" panose="02040503050406030204" pitchFamily="18" charset="0"/>
                <a:ea typeface="Calibri" panose="020F0502020204030204" pitchFamily="34" charset="0"/>
                <a:cs typeface="Times New Roman" panose="02020603050405020304" pitchFamily="18" charset="0"/>
              </a:rPr>
              <a:t>Leverage Community Centers:</a:t>
            </a:r>
            <a:r>
              <a:rPr lang="en-US" sz="2000" kern="100" dirty="0">
                <a:effectLst/>
                <a:latin typeface="Cambria" panose="02040503050406030204" pitchFamily="18" charset="0"/>
                <a:ea typeface="Calibri" panose="020F0502020204030204" pitchFamily="34" charset="0"/>
                <a:cs typeface="Times New Roman" panose="02020603050405020304" pitchFamily="18" charset="0"/>
              </a:rPr>
              <a:t> Utilize existing community centers (e.g., schools, libraries) as satellite registration points to bring services closer to remote populations.</a:t>
            </a:r>
            <a:endParaRPr lang="en-GH"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000" b="1" kern="100" dirty="0">
                <a:effectLst/>
                <a:latin typeface="Cambria" panose="02040503050406030204" pitchFamily="18" charset="0"/>
                <a:ea typeface="Calibri" panose="020F0502020204030204" pitchFamily="34" charset="0"/>
                <a:cs typeface="Times New Roman" panose="02020603050405020304" pitchFamily="18" charset="0"/>
              </a:rPr>
              <a:t>Mobile Registration Teams:</a:t>
            </a:r>
            <a:r>
              <a:rPr lang="en-US" sz="2000" kern="100" dirty="0">
                <a:effectLst/>
                <a:latin typeface="Cambria" panose="02040503050406030204" pitchFamily="18" charset="0"/>
                <a:ea typeface="Calibri" panose="020F0502020204030204" pitchFamily="34" charset="0"/>
                <a:cs typeface="Times New Roman" panose="02020603050405020304" pitchFamily="18" charset="0"/>
              </a:rPr>
              <a:t> Continuous deployment of mobile registration teams to visit hard-to-reach communities and register births on-site, eliminating travel barriers.</a:t>
            </a:r>
          </a:p>
          <a:p>
            <a:pPr marL="342900" lvl="0" indent="-342900">
              <a:spcAft>
                <a:spcPts val="800"/>
              </a:spcAft>
              <a:buSzPts val="1000"/>
              <a:buFont typeface="Symbol" panose="05050102010706020507" pitchFamily="18" charset="2"/>
              <a:buChar char=""/>
              <a:tabLst>
                <a:tab pos="457200" algn="l"/>
              </a:tabLst>
            </a:pPr>
            <a:r>
              <a:rPr lang="en-US" sz="2000" b="1" kern="100" dirty="0">
                <a:effectLst/>
                <a:latin typeface="Cambria" panose="02040503050406030204" pitchFamily="18" charset="0"/>
                <a:ea typeface="Calibri" panose="020F0502020204030204" pitchFamily="34" charset="0"/>
                <a:cs typeface="Times New Roman" panose="02020603050405020304" pitchFamily="18" charset="0"/>
              </a:rPr>
              <a:t>Social Marketing Campaigns:</a:t>
            </a:r>
            <a:r>
              <a:rPr lang="en-US" sz="2000" kern="100" dirty="0">
                <a:effectLst/>
                <a:latin typeface="Cambria" panose="02040503050406030204" pitchFamily="18" charset="0"/>
                <a:ea typeface="Calibri" panose="020F0502020204030204" pitchFamily="34" charset="0"/>
                <a:cs typeface="Times New Roman" panose="02020603050405020304" pitchFamily="18" charset="0"/>
              </a:rPr>
              <a:t> Develop targeted social marketing campaigns to raise awareness about the long-term benefits of legal identity (access to education, healthcare, social services).</a:t>
            </a:r>
            <a:endParaRPr lang="en-GH"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2000" b="1" kern="100" dirty="0">
                <a:effectLst/>
                <a:latin typeface="Cambria" panose="02040503050406030204" pitchFamily="18" charset="0"/>
                <a:ea typeface="Calibri" panose="020F0502020204030204" pitchFamily="34" charset="0"/>
                <a:cs typeface="Times New Roman" panose="02020603050405020304" pitchFamily="18" charset="0"/>
              </a:rPr>
              <a:t>Leverage Influencers:</a:t>
            </a:r>
            <a:r>
              <a:rPr lang="en-US" sz="2000" kern="100" dirty="0">
                <a:effectLst/>
                <a:latin typeface="Cambria" panose="02040503050406030204" pitchFamily="18" charset="0"/>
                <a:ea typeface="Calibri" panose="020F0502020204030204" pitchFamily="34" charset="0"/>
                <a:cs typeface="Times New Roman" panose="02020603050405020304" pitchFamily="18" charset="0"/>
              </a:rPr>
              <a:t> Partner with local celebrities, community leaders, or social media influencers to promote birth registration and address misconceptions.</a:t>
            </a:r>
          </a:p>
          <a:p>
            <a:pPr marL="342900" lvl="0" indent="-342900">
              <a:spcAft>
                <a:spcPts val="800"/>
              </a:spcAft>
              <a:buSzPts val="1000"/>
              <a:buFont typeface="Symbol" panose="05050102010706020507" pitchFamily="18" charset="2"/>
              <a:buChar char=""/>
              <a:tabLst>
                <a:tab pos="457200" algn="l"/>
              </a:tabLst>
            </a:pPr>
            <a:r>
              <a:rPr lang="en-US" sz="2000" kern="100" dirty="0">
                <a:latin typeface="Cambria" panose="02040503050406030204" pitchFamily="18" charset="0"/>
                <a:ea typeface="Calibri" panose="020F0502020204030204" pitchFamily="34" charset="0"/>
                <a:cs typeface="Times New Roman" panose="02020603050405020304" pitchFamily="18" charset="0"/>
              </a:rPr>
              <a:t>Review of Data collection instruments to ensure operability between CRVS actors</a:t>
            </a:r>
            <a:endParaRPr lang="en-GH"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en-GH"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079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4200" b="1"/>
              <a:t>Recommendations for accelerating progress towards SDG targets</a:t>
            </a:r>
            <a:endParaRPr lang="en-GB" sz="42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a:bodyPr>
          <a:lstStyle/>
          <a:p>
            <a:pPr marL="342900" marR="0" indent="-342900">
              <a:spcBef>
                <a:spcPts val="0"/>
              </a:spcBef>
              <a:spcAft>
                <a:spcPts val="800"/>
              </a:spcAft>
              <a:buAutoNum type="arabicPeriod"/>
            </a:pPr>
            <a:r>
              <a:rPr lang="en-US" sz="2200" b="1" kern="100">
                <a:effectLst/>
                <a:latin typeface="Times New Roman" panose="02020603050405020304" pitchFamily="18" charset="0"/>
                <a:ea typeface="Calibri" panose="020F0502020204030204" pitchFamily="34" charset="0"/>
                <a:cs typeface="Times New Roman" panose="02020603050405020304" pitchFamily="18" charset="0"/>
              </a:rPr>
              <a:t>Enhanced Data Collection and Integration:</a:t>
            </a:r>
          </a:p>
          <a:p>
            <a:pPr marL="0" marR="0" indent="0">
              <a:spcBef>
                <a:spcPts val="0"/>
              </a:spcBef>
              <a:spcAft>
                <a:spcPts val="800"/>
              </a:spcAft>
              <a:buNone/>
            </a:pPr>
            <a:endParaRPr lang="en-US" sz="22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 Strengthen collaboration between civil registration instituitions to improve data collection for vital events.</a:t>
            </a:r>
          </a:p>
          <a:p>
            <a:pPr marL="0" marR="0">
              <a:spcBef>
                <a:spcPts val="0"/>
              </a:spcBef>
              <a:spcAft>
                <a:spcPts val="800"/>
              </a:spcAft>
            </a:pPr>
            <a:endParaRPr lang="en-US" sz="22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 Implement digital solutions and technologies to streamline data capture, verification, and integration across CRVS systems.</a:t>
            </a:r>
          </a:p>
          <a:p>
            <a:pPr marL="0" marR="0">
              <a:spcBef>
                <a:spcPts val="0"/>
              </a:spcBef>
              <a:spcAft>
                <a:spcPts val="800"/>
              </a:spcAft>
            </a:pPr>
            <a:endParaRPr lang="en-US" sz="22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 Foster interoperability between CRVS systems and other databases (e.g., national identification databases) to ensure comprehensive and accurate data management.</a:t>
            </a:r>
          </a:p>
          <a:p>
            <a:pPr marL="342900" lvl="0" indent="-342900">
              <a:spcAft>
                <a:spcPts val="800"/>
              </a:spcAft>
              <a:buFont typeface="+mj-lt"/>
              <a:buAutoNum type="arabicPeriod"/>
              <a:tabLst>
                <a:tab pos="457200" algn="l"/>
              </a:tabLst>
            </a:pPr>
            <a:endParaRPr lang="en-GH" sz="2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66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4200" b="1"/>
              <a:t>Recommendations for accelerating progress towards SDG targets</a:t>
            </a:r>
            <a:endParaRPr lang="en-GB" sz="42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a:bodyPr>
          <a:lstStyle/>
          <a:p>
            <a:pPr marL="0" marR="0" indent="0">
              <a:spcBef>
                <a:spcPts val="0"/>
              </a:spcBef>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Capacity Building and Awareness:</a:t>
            </a:r>
          </a:p>
          <a:p>
            <a:pPr marL="0" marR="0" indent="0">
              <a:spcBef>
                <a:spcPts val="0"/>
              </a:spcBef>
              <a:spcAft>
                <a:spcPts val="800"/>
              </a:spcAft>
              <a:buNone/>
            </a:pPr>
            <a:endPar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 Invest in training programs and capacity-building initiatives for registration officers, healthcare professionals, and stakeholders involved in CRVS systems.</a:t>
            </a:r>
          </a:p>
          <a:p>
            <a:pPr marL="0" marR="0">
              <a:spcBef>
                <a:spcPts val="0"/>
              </a:spcBef>
              <a:spcAft>
                <a:spcPts val="800"/>
              </a:spcAft>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 Raise public awareness about the importance of civil registration, legal identity, and the benefits of having a documented status, particularly in rural and marginalized communities.</a:t>
            </a:r>
          </a:p>
          <a:p>
            <a:pPr marL="0" marR="0">
              <a:spcBef>
                <a:spcPts val="0"/>
              </a:spcBef>
              <a:spcAft>
                <a:spcPts val="800"/>
              </a:spcAft>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 Promote community engagement and participation in civil registration processes through outreach programs, education campaigns, and mobile registration services.</a:t>
            </a:r>
          </a:p>
          <a:p>
            <a:pPr marL="342900" lvl="0" indent="-342900">
              <a:spcAft>
                <a:spcPts val="800"/>
              </a:spcAft>
              <a:buFont typeface="+mj-lt"/>
              <a:buAutoNum type="arabicPeriod"/>
              <a:tabLst>
                <a:tab pos="457200" algn="l"/>
              </a:tabLst>
            </a:pPr>
            <a:endParaRPr lang="en-GH"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73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1325563"/>
          </a:xfrm>
        </p:spPr>
        <p:txBody>
          <a:bodyPr>
            <a:normAutofit/>
          </a:bodyPr>
          <a:lstStyle/>
          <a:p>
            <a:r>
              <a:rPr lang="en-US" sz="4200" b="1"/>
              <a:t>Recommendations for accelerating progress towards SDG targets</a:t>
            </a:r>
            <a:endParaRPr lang="en-GB" sz="42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745EDA-0164-439F-9B2B-FB0DC1A8807D}"/>
              </a:ext>
            </a:extLst>
          </p:cNvPr>
          <p:cNvSpPr>
            <a:spLocks noGrp="1"/>
          </p:cNvSpPr>
          <p:nvPr>
            <p:ph idx="1"/>
          </p:nvPr>
        </p:nvSpPr>
        <p:spPr>
          <a:xfrm>
            <a:off x="838200" y="1929384"/>
            <a:ext cx="10515600" cy="4251960"/>
          </a:xfrm>
        </p:spPr>
        <p:txBody>
          <a:bodyPr>
            <a:normAutofit/>
          </a:bodyPr>
          <a:lstStyle/>
          <a:p>
            <a:pPr marL="0" marR="0" indent="0">
              <a:spcBef>
                <a:spcPts val="0"/>
              </a:spcBef>
              <a:spcAft>
                <a:spcPts val="800"/>
              </a:spcAft>
              <a:buNone/>
            </a:pP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3. </a:t>
            </a:r>
            <a:r>
              <a:rPr lang="en-US" sz="2200" b="1" kern="100">
                <a:effectLst/>
                <a:latin typeface="Times New Roman" panose="02020603050405020304" pitchFamily="18" charset="0"/>
                <a:ea typeface="Calibri" panose="020F0502020204030204" pitchFamily="34" charset="0"/>
                <a:cs typeface="Times New Roman" panose="02020603050405020304" pitchFamily="18" charset="0"/>
              </a:rPr>
              <a:t>Policy and Regulatory Frameworks:</a:t>
            </a:r>
          </a:p>
          <a:p>
            <a:pPr marL="0" marR="0" indent="0">
              <a:spcBef>
                <a:spcPts val="0"/>
              </a:spcBef>
              <a:spcAft>
                <a:spcPts val="800"/>
              </a:spcAft>
              <a:buNone/>
            </a:pPr>
            <a:endParaRPr lang="en-US" sz="2200" b="1"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 Develop and enforce robust policy frameworks and legal regulations to support the implementation and sustainability of CRVS systems, aligned with international standards and best practices. (countries with outmoded CRVS laws and policies should take steps to amend them)</a:t>
            </a:r>
          </a:p>
          <a:p>
            <a:pPr marL="0" marR="0">
              <a:spcBef>
                <a:spcPts val="0"/>
              </a:spcBef>
              <a:spcAft>
                <a:spcPts val="800"/>
              </a:spcAft>
            </a:pPr>
            <a:endParaRPr lang="en-US" sz="22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200" kern="100">
                <a:effectLst/>
                <a:latin typeface="Times New Roman" panose="02020603050405020304" pitchFamily="18" charset="0"/>
                <a:ea typeface="Calibri" panose="020F0502020204030204" pitchFamily="34" charset="0"/>
                <a:cs typeface="Times New Roman" panose="02020603050405020304" pitchFamily="18" charset="0"/>
              </a:rPr>
              <a:t>   - Foster multi-sectoral partnerships and coordination at national and regional levels to address systemic challenges, share resources, and promote cross-border collaboration for improved CRVS outcomes.</a:t>
            </a:r>
          </a:p>
          <a:p>
            <a:pPr marL="0" lvl="0" indent="0">
              <a:spcAft>
                <a:spcPts val="800"/>
              </a:spcAft>
              <a:buNone/>
              <a:tabLst>
                <a:tab pos="457200" algn="l"/>
              </a:tabLst>
            </a:pPr>
            <a:endParaRPr lang="en-GH" sz="2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814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32D52AA7-D258-8C2C-AB17-905699DB1CBE}"/>
              </a:ext>
            </a:extLst>
          </p:cNvPr>
          <p:cNvPicPr>
            <a:picLocks noGrp="1" noChangeAspect="1"/>
          </p:cNvPicPr>
          <p:nvPr>
            <p:ph idx="1"/>
          </p:nvPr>
        </p:nvPicPr>
        <p:blipFill>
          <a:blip r:embed="rId2" cstate="print">
            <a:extLst>
              <a:ext uri="{96DAC541-7B7A-43D3-8B79-37D633B846F1}">
                <asvg:svgBlip xmlns:asvg="http://schemas.microsoft.com/office/drawing/2016/SVG/main" r:embed="rId3"/>
              </a:ext>
            </a:extLst>
          </a:blip>
          <a:stretch>
            <a:fillRect/>
          </a:stretch>
        </p:blipFill>
        <p:spPr>
          <a:xfrm>
            <a:off x="643467" y="2131276"/>
            <a:ext cx="10905066" cy="2595447"/>
          </a:xfrm>
          <a:prstGeom prst="rect">
            <a:avLst/>
          </a:prstGeom>
          <a:ln>
            <a:noFill/>
          </a:ln>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08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p:txBody>
          <a:bodyPr/>
          <a:lstStyle/>
          <a:p>
            <a:r>
              <a:rPr lang="en-US" b="1" dirty="0">
                <a:solidFill>
                  <a:srgbClr val="00B050"/>
                </a:solidFill>
              </a:rPr>
              <a:t>Guidance Notes</a:t>
            </a:r>
            <a:endParaRPr lang="en-GB"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838200" y="1460500"/>
            <a:ext cx="10515599" cy="4656096"/>
          </a:xfrm>
        </p:spPr>
        <p:txBody>
          <a:bodyPr>
            <a:noAutofit/>
          </a:bodyPr>
          <a:lstStyle/>
          <a:p>
            <a:pPr marL="342900" indent="-342900" algn="just">
              <a:lnSpc>
                <a:spcPct val="100000"/>
              </a:lnSpc>
              <a:buClr>
                <a:srgbClr val="C00000"/>
              </a:buClr>
              <a:buAutoNum type="arabicPeriod"/>
            </a:pPr>
            <a:r>
              <a:rPr lang="en-GB" sz="1800" i="1" dirty="0"/>
              <a:t>This event has four key objectives namely: (</a:t>
            </a:r>
            <a:r>
              <a:rPr lang="en-GB" sz="1800" i="1" dirty="0" err="1"/>
              <a:t>i</a:t>
            </a:r>
            <a:r>
              <a:rPr lang="en-GB" sz="1800" i="1" dirty="0"/>
              <a:t>)</a:t>
            </a:r>
            <a:r>
              <a:rPr lang="en-US" sz="1800" i="1" dirty="0"/>
              <a:t> </a:t>
            </a:r>
            <a:r>
              <a:rPr lang="en-GB" sz="1800" i="1" dirty="0"/>
              <a:t>To share knowledge about the progress made by African countries towards achievement of SDG target 16.9 based on recent data; (ii) To highlight innovative ideas, experiences, good practices, and lessons learned in efforts to implement and support the improvement of CRVS systems in the continent; (iii)To identify and articulate gaps and challenges encountered by countries in the region to meet the SDG target; and (iv) To identify and highlight the initiatives and investments that are needed to accelerate country progress towards universal legal identity. </a:t>
            </a:r>
          </a:p>
          <a:p>
            <a:pPr marL="342900" indent="-342900" algn="just">
              <a:lnSpc>
                <a:spcPct val="100000"/>
              </a:lnSpc>
              <a:buClr>
                <a:srgbClr val="C00000"/>
              </a:buClr>
              <a:buAutoNum type="arabicPeriod"/>
            </a:pPr>
            <a:r>
              <a:rPr lang="en-US" sz="1800" i="1" dirty="0"/>
              <a:t>Though the session focusses on SDG target 16.9, we invite input pertaining to progress in realizing SDG target 17.19 which focusses on strengthening of statistical capacity including for civil registration and vital statistics systems, in line with Indicator 17.19.2 which measures proportion of countries that have achieved 100% birth registration and 80% death registration. </a:t>
            </a:r>
          </a:p>
          <a:p>
            <a:pPr marL="342900" indent="-342900" algn="just">
              <a:lnSpc>
                <a:spcPct val="100000"/>
              </a:lnSpc>
              <a:buClr>
                <a:srgbClr val="C00000"/>
              </a:buClr>
              <a:buAutoNum type="arabicPeriod"/>
            </a:pPr>
            <a:r>
              <a:rPr lang="en-US" sz="1800" i="1" dirty="0"/>
              <a:t>The side event will run for 1 hour  and 45 minutes. There will be six speakers, each allocated a 10 minute time slot. The presentations will be followed by a 30 minutes discussion/ question and answer session. The last part of the session will be dedicated towards identifying </a:t>
            </a:r>
            <a:r>
              <a:rPr lang="en-GB" sz="1800" i="1" dirty="0"/>
              <a:t>key recommendations the forum should highlight with regards to accelerating progress towards SDG target 16.9</a:t>
            </a:r>
            <a:r>
              <a:rPr lang="en-US" sz="1800" i="1" dirty="0"/>
              <a:t>. You are requested to prepare and send your slides to the Secretariat by 15</a:t>
            </a:r>
            <a:r>
              <a:rPr lang="en-US" sz="1800" i="1" baseline="30000" dirty="0"/>
              <a:t>th</a:t>
            </a:r>
            <a:r>
              <a:rPr lang="en-US" sz="1800" i="1" dirty="0"/>
              <a:t> April 2024 to ensure that they are uploaded and available for presentation during your session.</a:t>
            </a:r>
          </a:p>
        </p:txBody>
      </p:sp>
    </p:spTree>
    <p:extLst>
      <p:ext uri="{BB962C8B-B14F-4D97-AF65-F5344CB8AC3E}">
        <p14:creationId xmlns:p14="http://schemas.microsoft.com/office/powerpoint/2010/main" val="422771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2"/>
          <a:stretch>
            <a:fillRect/>
          </a:stretch>
        </p:blipFill>
        <p:spPr>
          <a:xfrm>
            <a:off x="8365616" y="2664822"/>
            <a:ext cx="2565240" cy="359687"/>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3"/>
          <a:stretch>
            <a:fillRect/>
          </a:stretch>
        </p:blipFill>
        <p:spPr>
          <a:xfrm>
            <a:off x="9099056" y="4438763"/>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4"/>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5"/>
          <a:stretch>
            <a:fillRect/>
          </a:stretch>
        </p:blipFill>
        <p:spPr>
          <a:xfrm>
            <a:off x="8126715" y="2154555"/>
            <a:ext cx="591683" cy="343188"/>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6"/>
          <a:stretch>
            <a:fillRect/>
          </a:stretch>
        </p:blipFill>
        <p:spPr>
          <a:xfrm>
            <a:off x="10225218" y="1571565"/>
            <a:ext cx="812881" cy="363216"/>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7"/>
          <a:stretch>
            <a:fillRect/>
          </a:stretch>
        </p:blipFill>
        <p:spPr>
          <a:xfrm>
            <a:off x="10204052" y="433602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8"/>
          <a:stretch>
            <a:fillRect/>
          </a:stretch>
        </p:blipFill>
        <p:spPr>
          <a:xfrm>
            <a:off x="9837715" y="5081283"/>
            <a:ext cx="993597" cy="317084"/>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9"/>
          <a:stretch>
            <a:fillRect/>
          </a:stretch>
        </p:blipFill>
        <p:spPr>
          <a:xfrm>
            <a:off x="8983351" y="2169058"/>
            <a:ext cx="1033104" cy="381291"/>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0"/>
          <a:stretch>
            <a:fillRect/>
          </a:stretch>
        </p:blipFill>
        <p:spPr>
          <a:xfrm>
            <a:off x="7889036" y="1415168"/>
            <a:ext cx="2119488" cy="634792"/>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1"/>
          <a:stretch>
            <a:fillRect/>
          </a:stretch>
        </p:blipFill>
        <p:spPr>
          <a:xfrm>
            <a:off x="10665903" y="1985341"/>
            <a:ext cx="642457" cy="641250"/>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2"/>
          <a:stretch>
            <a:fillRect/>
          </a:stretch>
        </p:blipFill>
        <p:spPr>
          <a:xfrm>
            <a:off x="8264556" y="864847"/>
            <a:ext cx="1676856" cy="4106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3"/>
          <a:stretch>
            <a:fillRect/>
          </a:stretch>
        </p:blipFill>
        <p:spPr>
          <a:xfrm>
            <a:off x="9974968" y="890189"/>
            <a:ext cx="889900" cy="339010"/>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4"/>
          <a:stretch>
            <a:fillRect/>
          </a:stretch>
        </p:blipFill>
        <p:spPr>
          <a:xfrm>
            <a:off x="7785435" y="4453190"/>
            <a:ext cx="1192600" cy="391394"/>
          </a:xfrm>
          <a:prstGeom prst="rect">
            <a:avLst/>
          </a:prstGeom>
        </p:spPr>
      </p:pic>
      <p:pic>
        <p:nvPicPr>
          <p:cNvPr id="13" name="Picture 12">
            <a:extLst>
              <a:ext uri="{FF2B5EF4-FFF2-40B4-BE49-F238E27FC236}">
                <a16:creationId xmlns:a16="http://schemas.microsoft.com/office/drawing/2014/main" id="{48A809B1-A5D4-42DF-9532-BF72C4A1645B}"/>
              </a:ext>
            </a:extLst>
          </p:cNvPr>
          <p:cNvPicPr>
            <a:picLocks noChangeAspect="1"/>
          </p:cNvPicPr>
          <p:nvPr/>
        </p:nvPicPr>
        <p:blipFill>
          <a:blip r:embed="rId15"/>
          <a:stretch>
            <a:fillRect/>
          </a:stretch>
        </p:blipFill>
        <p:spPr>
          <a:xfrm>
            <a:off x="10199990" y="2000859"/>
            <a:ext cx="325841" cy="612053"/>
          </a:xfrm>
          <a:prstGeom prst="rect">
            <a:avLst/>
          </a:prstGeom>
        </p:spPr>
      </p:pic>
      <p:pic>
        <p:nvPicPr>
          <p:cNvPr id="14" name="Picture 13">
            <a:extLst>
              <a:ext uri="{FF2B5EF4-FFF2-40B4-BE49-F238E27FC236}">
                <a16:creationId xmlns:a16="http://schemas.microsoft.com/office/drawing/2014/main" id="{5E0A4D6B-685E-4611-8679-AF437695DE0D}"/>
              </a:ext>
            </a:extLst>
          </p:cNvPr>
          <p:cNvPicPr>
            <a:picLocks noChangeAspect="1"/>
          </p:cNvPicPr>
          <p:nvPr/>
        </p:nvPicPr>
        <p:blipFill>
          <a:blip r:embed="rId16"/>
          <a:stretch>
            <a:fillRect/>
          </a:stretch>
        </p:blipFill>
        <p:spPr>
          <a:xfrm>
            <a:off x="8326503" y="5066317"/>
            <a:ext cx="1192601" cy="306038"/>
          </a:xfrm>
          <a:prstGeom prst="rect">
            <a:avLst/>
          </a:prstGeom>
        </p:spPr>
      </p:pic>
      <p:pic>
        <p:nvPicPr>
          <p:cNvPr id="20" name="Picture 19" descr="A logo with text and people in a circle&#10;&#10;Description automatically generated">
            <a:extLst>
              <a:ext uri="{FF2B5EF4-FFF2-40B4-BE49-F238E27FC236}">
                <a16:creationId xmlns:a16="http://schemas.microsoft.com/office/drawing/2014/main" id="{9679FBB4-7AD9-427B-6E93-370825E99DB2}"/>
              </a:ext>
            </a:extLst>
          </p:cNvPr>
          <p:cNvPicPr>
            <a:picLocks noChangeAspect="1"/>
          </p:cNvPicPr>
          <p:nvPr/>
        </p:nvPicPr>
        <p:blipFill>
          <a:blip r:embed="rId17"/>
          <a:stretch>
            <a:fillRect/>
          </a:stretch>
        </p:blipFill>
        <p:spPr>
          <a:xfrm>
            <a:off x="725401" y="2039139"/>
            <a:ext cx="4045639" cy="1665851"/>
          </a:xfrm>
          <a:prstGeom prst="rect">
            <a:avLst/>
          </a:prstGeom>
        </p:spPr>
      </p:pic>
      <p:pic>
        <p:nvPicPr>
          <p:cNvPr id="21" name="Picture 20" descr="A close-up of text&#10;&#10;Description automatically generated">
            <a:extLst>
              <a:ext uri="{FF2B5EF4-FFF2-40B4-BE49-F238E27FC236}">
                <a16:creationId xmlns:a16="http://schemas.microsoft.com/office/drawing/2014/main" id="{5836CDC7-60A4-5FCB-5CC8-938A299DF259}"/>
              </a:ext>
            </a:extLst>
          </p:cNvPr>
          <p:cNvPicPr>
            <a:picLocks noChangeAspect="1"/>
          </p:cNvPicPr>
          <p:nvPr/>
        </p:nvPicPr>
        <p:blipFill>
          <a:blip r:embed="rId18"/>
          <a:stretch>
            <a:fillRect/>
          </a:stretch>
        </p:blipFill>
        <p:spPr>
          <a:xfrm>
            <a:off x="2262106" y="2872064"/>
            <a:ext cx="4045639" cy="1552528"/>
          </a:xfrm>
          <a:prstGeom prst="rect">
            <a:avLst/>
          </a:prstGeom>
        </p:spPr>
      </p:pic>
      <p:graphicFrame>
        <p:nvGraphicFramePr>
          <p:cNvPr id="22" name="Table 21">
            <a:extLst>
              <a:ext uri="{FF2B5EF4-FFF2-40B4-BE49-F238E27FC236}">
                <a16:creationId xmlns:a16="http://schemas.microsoft.com/office/drawing/2014/main" id="{BF7956AC-9967-2191-D1FD-1D77400BC874}"/>
              </a:ext>
            </a:extLst>
          </p:cNvPr>
          <p:cNvGraphicFramePr>
            <a:graphicFrameLocks noGrp="1"/>
          </p:cNvGraphicFramePr>
          <p:nvPr>
            <p:extLst>
              <p:ext uri="{D42A27DB-BD31-4B8C-83A1-F6EECF244321}">
                <p14:modId xmlns:p14="http://schemas.microsoft.com/office/powerpoint/2010/main" val="3792219567"/>
              </p:ext>
            </p:extLst>
          </p:nvPr>
        </p:nvGraphicFramePr>
        <p:xfrm>
          <a:off x="477012" y="4479252"/>
          <a:ext cx="6741849" cy="370840"/>
        </p:xfrm>
        <a:graphic>
          <a:graphicData uri="http://schemas.openxmlformats.org/drawingml/2006/table">
            <a:tbl>
              <a:tblPr firstRow="1" bandRow="1">
                <a:tableStyleId>{5C22544A-7EE6-4342-B048-85BDC9FD1C3A}</a:tableStyleId>
              </a:tblPr>
              <a:tblGrid>
                <a:gridCol w="6741849">
                  <a:extLst>
                    <a:ext uri="{9D8B030D-6E8A-4147-A177-3AD203B41FA5}">
                      <a16:colId xmlns:a16="http://schemas.microsoft.com/office/drawing/2014/main" val="1751501259"/>
                    </a:ext>
                  </a:extLst>
                </a:gridCol>
              </a:tblGrid>
              <a:tr h="370840">
                <a:tc>
                  <a:txBody>
                    <a:bodyPr/>
                    <a:lstStyle/>
                    <a:p>
                      <a:endParaRPr lang="en-GB" dirty="0"/>
                    </a:p>
                  </a:txBody>
                  <a:tcPr>
                    <a:solidFill>
                      <a:schemeClr val="accent2"/>
                    </a:solidFill>
                  </a:tcPr>
                </a:tc>
                <a:extLst>
                  <a:ext uri="{0D108BD9-81ED-4DB2-BD59-A6C34878D82A}">
                    <a16:rowId xmlns:a16="http://schemas.microsoft.com/office/drawing/2014/main" val="2128909688"/>
                  </a:ext>
                </a:extLst>
              </a:tr>
            </a:tbl>
          </a:graphicData>
        </a:graphic>
      </p:graphicFrame>
    </p:spTree>
    <p:extLst>
      <p:ext uri="{BB962C8B-B14F-4D97-AF65-F5344CB8AC3E}">
        <p14:creationId xmlns:p14="http://schemas.microsoft.com/office/powerpoint/2010/main" val="64209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572493" y="238539"/>
            <a:ext cx="11018520" cy="1434415"/>
          </a:xfrm>
        </p:spPr>
        <p:txBody>
          <a:bodyPr anchor="b">
            <a:normAutofit/>
          </a:bodyPr>
          <a:lstStyle/>
          <a:p>
            <a:r>
              <a:rPr lang="en-US" sz="4600" b="1" dirty="0"/>
              <a:t>Brief Description of the CRVS and identity management system  in Ghana</a:t>
            </a:r>
            <a:endParaRPr lang="en-GB" sz="4600" b="1" dirty="0"/>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572493" y="1714106"/>
            <a:ext cx="6713552" cy="4119172"/>
          </a:xfrm>
        </p:spPr>
        <p:txBody>
          <a:bodyPr anchor="t">
            <a:noAutofit/>
          </a:bodyPr>
          <a:lstStyle/>
          <a:p>
            <a:pPr marL="0" indent="0">
              <a:lnSpc>
                <a:spcPct val="170000"/>
              </a:lnSpc>
              <a:spcAft>
                <a:spcPts val="800"/>
              </a:spcAft>
              <a:buNone/>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Ghana’s CRVS system and legal Identity System is not centralized. Different institutions have specific mandates regarding how vital events are registered and managed. The Births and Deaths Registry has the legal mandate over the registration of births and deaths.  Registration of marriages resides with the Registrar General’s Department</a:t>
            </a:r>
            <a:r>
              <a:rPr lang="en-US" sz="1400" kern="100" dirty="0">
                <a:latin typeface="Times New Roman" panose="02020603050405020304" pitchFamily="18" charset="0"/>
                <a:ea typeface="Calibri" panose="020F0502020204030204" pitchFamily="34" charset="0"/>
                <a:cs typeface="Times New Roman" panose="02020603050405020304" pitchFamily="18" charset="0"/>
              </a:rPr>
              <a:t> and Municipal Metropolitan and District Assemblies (MMDAs)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while divorces are under the jurisdiction of the court.  </a:t>
            </a:r>
          </a:p>
          <a:p>
            <a:pPr marL="0" indent="0">
              <a:spcAft>
                <a:spcPts val="800"/>
              </a:spcAft>
              <a:buNone/>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Legal identity management system also resides with different institutions. .</a:t>
            </a:r>
          </a:p>
          <a:p>
            <a:pPr>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Birth Certificate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BDR </a:t>
            </a:r>
          </a:p>
          <a:p>
            <a:pPr>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Voter ID cards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Electoral Commission </a:t>
            </a:r>
          </a:p>
          <a:p>
            <a:pPr>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National Health Insurance cards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National Health Insurance Authority</a:t>
            </a:r>
          </a:p>
          <a:p>
            <a:pPr>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National Identification cards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National Identification Authority </a:t>
            </a:r>
          </a:p>
          <a:p>
            <a:pPr>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Passports</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-----Ministry of Foreign Affairs</a:t>
            </a:r>
          </a:p>
          <a:p>
            <a:pPr>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Driver’s </a:t>
            </a:r>
            <a:r>
              <a:rPr lang="en-US" sz="1400" b="1" kern="100" dirty="0" err="1">
                <a:effectLst/>
                <a:latin typeface="Times New Roman" panose="02020603050405020304" pitchFamily="18" charset="0"/>
                <a:ea typeface="Calibri" panose="020F0502020204030204" pitchFamily="34" charset="0"/>
                <a:cs typeface="Times New Roman" panose="02020603050405020304" pitchFamily="18" charset="0"/>
              </a:rPr>
              <a:t>Licences</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Driver and Vehicle Licensing Authority</a:t>
            </a:r>
            <a:endParaRPr lang="en-GH"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16" descr="hand holding ball">
            <a:extLst>
              <a:ext uri="{FF2B5EF4-FFF2-40B4-BE49-F238E27FC236}">
                <a16:creationId xmlns:a16="http://schemas.microsoft.com/office/drawing/2014/main" id="{B4C8DF1D-6E28-82ED-2886-395CCB65A641}"/>
              </a:ext>
            </a:extLst>
          </p:cNvPr>
          <p:cNvPicPr>
            <a:picLocks noChangeAspect="1"/>
          </p:cNvPicPr>
          <p:nvPr/>
        </p:nvPicPr>
        <p:blipFill rotWithShape="1">
          <a:blip r:embed="rId3"/>
          <a:srcRect l="21322" r="14699" b="-3"/>
          <a:stretch/>
        </p:blipFill>
        <p:spPr>
          <a:xfrm>
            <a:off x="7675658" y="2093976"/>
            <a:ext cx="3941064" cy="4096512"/>
          </a:xfrm>
          <a:prstGeom prst="rect">
            <a:avLst/>
          </a:prstGeom>
        </p:spPr>
      </p:pic>
    </p:spTree>
    <p:extLst>
      <p:ext uri="{BB962C8B-B14F-4D97-AF65-F5344CB8AC3E}">
        <p14:creationId xmlns:p14="http://schemas.microsoft.com/office/powerpoint/2010/main" val="394977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38200" y="0"/>
            <a:ext cx="10515600" cy="1325563"/>
          </a:xfrm>
        </p:spPr>
        <p:txBody>
          <a:bodyPr/>
          <a:lstStyle/>
          <a:p>
            <a:r>
              <a:rPr lang="en-US" b="1" dirty="0"/>
              <a:t>Brief Description of the CRVS and identity management system in Ghana</a:t>
            </a:r>
            <a:endParaRPr lang="en-GB" b="1" dirty="0"/>
          </a:p>
        </p:txBody>
      </p:sp>
      <p:sp>
        <p:nvSpPr>
          <p:cNvPr id="28" name="Rectangle 27">
            <a:extLst>
              <a:ext uri="{FF2B5EF4-FFF2-40B4-BE49-F238E27FC236}">
                <a16:creationId xmlns:a16="http://schemas.microsoft.com/office/drawing/2014/main" id="{E8454113-9FE8-C8E6-122F-74337D5AAAD1}"/>
              </a:ext>
            </a:extLst>
          </p:cNvPr>
          <p:cNvSpPr/>
          <p:nvPr/>
        </p:nvSpPr>
        <p:spPr>
          <a:xfrm>
            <a:off x="0" y="1325563"/>
            <a:ext cx="12192000" cy="55324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6">
            <a:extLst>
              <a:ext uri="{FF2B5EF4-FFF2-40B4-BE49-F238E27FC236}">
                <a16:creationId xmlns:a16="http://schemas.microsoft.com/office/drawing/2014/main" id="{CEBD023E-8272-B17C-4167-8FB8324CD79B}"/>
              </a:ext>
            </a:extLst>
          </p:cNvPr>
          <p:cNvGraphicFramePr>
            <a:graphicFrameLocks/>
          </p:cNvGraphicFramePr>
          <p:nvPr>
            <p:extLst>
              <p:ext uri="{D42A27DB-BD31-4B8C-83A1-F6EECF244321}">
                <p14:modId xmlns:p14="http://schemas.microsoft.com/office/powerpoint/2010/main" val="3856579165"/>
              </p:ext>
            </p:extLst>
          </p:nvPr>
        </p:nvGraphicFramePr>
        <p:xfrm>
          <a:off x="1509823" y="1699830"/>
          <a:ext cx="77724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6">
            <a:extLst>
              <a:ext uri="{FF2B5EF4-FFF2-40B4-BE49-F238E27FC236}">
                <a16:creationId xmlns:a16="http://schemas.microsoft.com/office/drawing/2014/main" id="{4AF12E2A-9B6C-0B9F-C9D9-97F7B954AD73}"/>
              </a:ext>
            </a:extLst>
          </p:cNvPr>
          <p:cNvGraphicFramePr>
            <a:graphicFrameLocks/>
          </p:cNvGraphicFramePr>
          <p:nvPr>
            <p:extLst>
              <p:ext uri="{D42A27DB-BD31-4B8C-83A1-F6EECF244321}">
                <p14:modId xmlns:p14="http://schemas.microsoft.com/office/powerpoint/2010/main" val="3691430814"/>
              </p:ext>
            </p:extLst>
          </p:nvPr>
        </p:nvGraphicFramePr>
        <p:xfrm>
          <a:off x="6877172" y="1699830"/>
          <a:ext cx="7772400" cy="4846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Content Placeholder 6">
            <a:extLst>
              <a:ext uri="{FF2B5EF4-FFF2-40B4-BE49-F238E27FC236}">
                <a16:creationId xmlns:a16="http://schemas.microsoft.com/office/drawing/2014/main" id="{F5807444-F5C8-536D-288F-F434364C7EF4}"/>
              </a:ext>
            </a:extLst>
          </p:cNvPr>
          <p:cNvGraphicFramePr>
            <a:graphicFrameLocks/>
          </p:cNvGraphicFramePr>
          <p:nvPr>
            <p:extLst>
              <p:ext uri="{D42A27DB-BD31-4B8C-83A1-F6EECF244321}">
                <p14:modId xmlns:p14="http://schemas.microsoft.com/office/powerpoint/2010/main" val="3844422904"/>
              </p:ext>
            </p:extLst>
          </p:nvPr>
        </p:nvGraphicFramePr>
        <p:xfrm>
          <a:off x="12244521" y="1699830"/>
          <a:ext cx="7772400" cy="4846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8699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38200" y="0"/>
            <a:ext cx="10515600" cy="1325563"/>
          </a:xfrm>
        </p:spPr>
        <p:txBody>
          <a:bodyPr/>
          <a:lstStyle/>
          <a:p>
            <a:r>
              <a:rPr lang="en-US" b="1" dirty="0"/>
              <a:t>Brief Description of the CRVS and identity management system in Ghana</a:t>
            </a:r>
            <a:endParaRPr lang="en-GB" b="1" dirty="0"/>
          </a:p>
        </p:txBody>
      </p:sp>
      <p:sp>
        <p:nvSpPr>
          <p:cNvPr id="28" name="Rectangle 27">
            <a:extLst>
              <a:ext uri="{FF2B5EF4-FFF2-40B4-BE49-F238E27FC236}">
                <a16:creationId xmlns:a16="http://schemas.microsoft.com/office/drawing/2014/main" id="{E8454113-9FE8-C8E6-122F-74337D5AAAD1}"/>
              </a:ext>
            </a:extLst>
          </p:cNvPr>
          <p:cNvSpPr/>
          <p:nvPr/>
        </p:nvSpPr>
        <p:spPr>
          <a:xfrm>
            <a:off x="0" y="1325563"/>
            <a:ext cx="12192000" cy="55324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6">
            <a:extLst>
              <a:ext uri="{FF2B5EF4-FFF2-40B4-BE49-F238E27FC236}">
                <a16:creationId xmlns:a16="http://schemas.microsoft.com/office/drawing/2014/main" id="{CEBD023E-8272-B17C-4167-8FB8324CD79B}"/>
              </a:ext>
            </a:extLst>
          </p:cNvPr>
          <p:cNvGraphicFramePr>
            <a:graphicFrameLocks/>
          </p:cNvGraphicFramePr>
          <p:nvPr>
            <p:extLst>
              <p:ext uri="{D42A27DB-BD31-4B8C-83A1-F6EECF244321}">
                <p14:modId xmlns:p14="http://schemas.microsoft.com/office/powerpoint/2010/main" val="1070760172"/>
              </p:ext>
            </p:extLst>
          </p:nvPr>
        </p:nvGraphicFramePr>
        <p:xfrm>
          <a:off x="-1254642" y="1668622"/>
          <a:ext cx="77724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6">
            <a:extLst>
              <a:ext uri="{FF2B5EF4-FFF2-40B4-BE49-F238E27FC236}">
                <a16:creationId xmlns:a16="http://schemas.microsoft.com/office/drawing/2014/main" id="{4AF12E2A-9B6C-0B9F-C9D9-97F7B954AD73}"/>
              </a:ext>
            </a:extLst>
          </p:cNvPr>
          <p:cNvGraphicFramePr>
            <a:graphicFrameLocks/>
          </p:cNvGraphicFramePr>
          <p:nvPr>
            <p:extLst>
              <p:ext uri="{D42A27DB-BD31-4B8C-83A1-F6EECF244321}">
                <p14:modId xmlns:p14="http://schemas.microsoft.com/office/powerpoint/2010/main" val="3354612346"/>
              </p:ext>
            </p:extLst>
          </p:nvPr>
        </p:nvGraphicFramePr>
        <p:xfrm>
          <a:off x="4112707" y="1668622"/>
          <a:ext cx="7772400" cy="4846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Content Placeholder 6">
            <a:extLst>
              <a:ext uri="{FF2B5EF4-FFF2-40B4-BE49-F238E27FC236}">
                <a16:creationId xmlns:a16="http://schemas.microsoft.com/office/drawing/2014/main" id="{F5807444-F5C8-536D-288F-F434364C7EF4}"/>
              </a:ext>
            </a:extLst>
          </p:cNvPr>
          <p:cNvGraphicFramePr>
            <a:graphicFrameLocks/>
          </p:cNvGraphicFramePr>
          <p:nvPr>
            <p:extLst>
              <p:ext uri="{D42A27DB-BD31-4B8C-83A1-F6EECF244321}">
                <p14:modId xmlns:p14="http://schemas.microsoft.com/office/powerpoint/2010/main" val="3015848290"/>
              </p:ext>
            </p:extLst>
          </p:nvPr>
        </p:nvGraphicFramePr>
        <p:xfrm>
          <a:off x="9480056" y="1668622"/>
          <a:ext cx="7772400" cy="4846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055649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38200" y="0"/>
            <a:ext cx="10515600" cy="1325563"/>
          </a:xfrm>
        </p:spPr>
        <p:txBody>
          <a:bodyPr/>
          <a:lstStyle/>
          <a:p>
            <a:r>
              <a:rPr lang="en-US" b="1" dirty="0"/>
              <a:t>Brief Description of the CRVS and identity management system in Ghana</a:t>
            </a:r>
            <a:endParaRPr lang="en-GB" b="1" dirty="0"/>
          </a:p>
        </p:txBody>
      </p:sp>
      <p:sp>
        <p:nvSpPr>
          <p:cNvPr id="28" name="Rectangle 27">
            <a:extLst>
              <a:ext uri="{FF2B5EF4-FFF2-40B4-BE49-F238E27FC236}">
                <a16:creationId xmlns:a16="http://schemas.microsoft.com/office/drawing/2014/main" id="{E8454113-9FE8-C8E6-122F-74337D5AAAD1}"/>
              </a:ext>
            </a:extLst>
          </p:cNvPr>
          <p:cNvSpPr/>
          <p:nvPr/>
        </p:nvSpPr>
        <p:spPr>
          <a:xfrm>
            <a:off x="0" y="1325563"/>
            <a:ext cx="12192000" cy="55324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6">
            <a:extLst>
              <a:ext uri="{FF2B5EF4-FFF2-40B4-BE49-F238E27FC236}">
                <a16:creationId xmlns:a16="http://schemas.microsoft.com/office/drawing/2014/main" id="{CEBD023E-8272-B17C-4167-8FB8324CD79B}"/>
              </a:ext>
            </a:extLst>
          </p:cNvPr>
          <p:cNvGraphicFramePr>
            <a:graphicFrameLocks/>
          </p:cNvGraphicFramePr>
          <p:nvPr>
            <p:extLst>
              <p:ext uri="{D42A27DB-BD31-4B8C-83A1-F6EECF244321}">
                <p14:modId xmlns:p14="http://schemas.microsoft.com/office/powerpoint/2010/main" val="1895728901"/>
              </p:ext>
            </p:extLst>
          </p:nvPr>
        </p:nvGraphicFramePr>
        <p:xfrm>
          <a:off x="-3886200" y="1668622"/>
          <a:ext cx="77724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6">
            <a:extLst>
              <a:ext uri="{FF2B5EF4-FFF2-40B4-BE49-F238E27FC236}">
                <a16:creationId xmlns:a16="http://schemas.microsoft.com/office/drawing/2014/main" id="{4AF12E2A-9B6C-0B9F-C9D9-97F7B954AD73}"/>
              </a:ext>
            </a:extLst>
          </p:cNvPr>
          <p:cNvGraphicFramePr>
            <a:graphicFrameLocks/>
          </p:cNvGraphicFramePr>
          <p:nvPr>
            <p:extLst>
              <p:ext uri="{D42A27DB-BD31-4B8C-83A1-F6EECF244321}">
                <p14:modId xmlns:p14="http://schemas.microsoft.com/office/powerpoint/2010/main" val="3239106188"/>
              </p:ext>
            </p:extLst>
          </p:nvPr>
        </p:nvGraphicFramePr>
        <p:xfrm>
          <a:off x="1481149" y="1668622"/>
          <a:ext cx="7772400" cy="4846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Content Placeholder 6">
            <a:extLst>
              <a:ext uri="{FF2B5EF4-FFF2-40B4-BE49-F238E27FC236}">
                <a16:creationId xmlns:a16="http://schemas.microsoft.com/office/drawing/2014/main" id="{F5807444-F5C8-536D-288F-F434364C7EF4}"/>
              </a:ext>
            </a:extLst>
          </p:cNvPr>
          <p:cNvGraphicFramePr>
            <a:graphicFrameLocks/>
          </p:cNvGraphicFramePr>
          <p:nvPr>
            <p:extLst>
              <p:ext uri="{D42A27DB-BD31-4B8C-83A1-F6EECF244321}">
                <p14:modId xmlns:p14="http://schemas.microsoft.com/office/powerpoint/2010/main" val="3627181275"/>
              </p:ext>
            </p:extLst>
          </p:nvPr>
        </p:nvGraphicFramePr>
        <p:xfrm>
          <a:off x="6848498" y="1668622"/>
          <a:ext cx="7772400" cy="4846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87787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838200" y="0"/>
            <a:ext cx="10515600" cy="1325563"/>
          </a:xfrm>
        </p:spPr>
        <p:txBody>
          <a:bodyPr/>
          <a:lstStyle/>
          <a:p>
            <a:r>
              <a:rPr lang="en-US" b="1" dirty="0"/>
              <a:t>Brief Description of the CRVS and identity management system in Ghana</a:t>
            </a:r>
            <a:endParaRPr lang="en-GB" b="1" dirty="0"/>
          </a:p>
        </p:txBody>
      </p:sp>
      <p:sp>
        <p:nvSpPr>
          <p:cNvPr id="28" name="Rectangle 27">
            <a:extLst>
              <a:ext uri="{FF2B5EF4-FFF2-40B4-BE49-F238E27FC236}">
                <a16:creationId xmlns:a16="http://schemas.microsoft.com/office/drawing/2014/main" id="{E8454113-9FE8-C8E6-122F-74337D5AAAD1}"/>
              </a:ext>
            </a:extLst>
          </p:cNvPr>
          <p:cNvSpPr/>
          <p:nvPr/>
        </p:nvSpPr>
        <p:spPr>
          <a:xfrm>
            <a:off x="0" y="1325563"/>
            <a:ext cx="12192000" cy="55324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6">
            <a:extLst>
              <a:ext uri="{FF2B5EF4-FFF2-40B4-BE49-F238E27FC236}">
                <a16:creationId xmlns:a16="http://schemas.microsoft.com/office/drawing/2014/main" id="{CEBD023E-8272-B17C-4167-8FB8324CD79B}"/>
              </a:ext>
            </a:extLst>
          </p:cNvPr>
          <p:cNvGraphicFramePr>
            <a:graphicFrameLocks/>
          </p:cNvGraphicFramePr>
          <p:nvPr>
            <p:extLst>
              <p:ext uri="{D42A27DB-BD31-4B8C-83A1-F6EECF244321}">
                <p14:modId xmlns:p14="http://schemas.microsoft.com/office/powerpoint/2010/main" val="3917277917"/>
              </p:ext>
            </p:extLst>
          </p:nvPr>
        </p:nvGraphicFramePr>
        <p:xfrm>
          <a:off x="-8054163" y="1668622"/>
          <a:ext cx="77724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6">
            <a:extLst>
              <a:ext uri="{FF2B5EF4-FFF2-40B4-BE49-F238E27FC236}">
                <a16:creationId xmlns:a16="http://schemas.microsoft.com/office/drawing/2014/main" id="{4AF12E2A-9B6C-0B9F-C9D9-97F7B954AD73}"/>
              </a:ext>
            </a:extLst>
          </p:cNvPr>
          <p:cNvGraphicFramePr>
            <a:graphicFrameLocks/>
          </p:cNvGraphicFramePr>
          <p:nvPr>
            <p:extLst>
              <p:ext uri="{D42A27DB-BD31-4B8C-83A1-F6EECF244321}">
                <p14:modId xmlns:p14="http://schemas.microsoft.com/office/powerpoint/2010/main" val="3417576064"/>
              </p:ext>
            </p:extLst>
          </p:nvPr>
        </p:nvGraphicFramePr>
        <p:xfrm>
          <a:off x="-2686814" y="1668622"/>
          <a:ext cx="7772400" cy="4846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Content Placeholder 6">
            <a:extLst>
              <a:ext uri="{FF2B5EF4-FFF2-40B4-BE49-F238E27FC236}">
                <a16:creationId xmlns:a16="http://schemas.microsoft.com/office/drawing/2014/main" id="{F5807444-F5C8-536D-288F-F434364C7EF4}"/>
              </a:ext>
            </a:extLst>
          </p:cNvPr>
          <p:cNvGraphicFramePr>
            <a:graphicFrameLocks/>
          </p:cNvGraphicFramePr>
          <p:nvPr>
            <p:extLst>
              <p:ext uri="{D42A27DB-BD31-4B8C-83A1-F6EECF244321}">
                <p14:modId xmlns:p14="http://schemas.microsoft.com/office/powerpoint/2010/main" val="1273388612"/>
              </p:ext>
            </p:extLst>
          </p:nvPr>
        </p:nvGraphicFramePr>
        <p:xfrm>
          <a:off x="2680535" y="1668622"/>
          <a:ext cx="7772400" cy="4846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02106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41248" y="251312"/>
            <a:ext cx="10506456" cy="1010264"/>
          </a:xfrm>
        </p:spPr>
        <p:txBody>
          <a:bodyPr anchor="ctr">
            <a:normAutofit/>
          </a:bodyPr>
          <a:lstStyle/>
          <a:p>
            <a:r>
              <a:rPr lang="en-US" b="1"/>
              <a:t>Progress in Birth Registration</a:t>
            </a:r>
            <a:endParaRPr lang="en-GB" b="1"/>
          </a:p>
        </p:txBody>
      </p:sp>
      <p:sp>
        <p:nvSpPr>
          <p:cNvPr id="23" name="Rectangle 2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4">
            <a:extLst>
              <a:ext uri="{FF2B5EF4-FFF2-40B4-BE49-F238E27FC236}">
                <a16:creationId xmlns:a16="http://schemas.microsoft.com/office/drawing/2014/main" id="{80257235-DD95-B273-93B9-06A6BA499152}"/>
              </a:ext>
            </a:extLst>
          </p:cNvPr>
          <p:cNvGraphicFramePr>
            <a:graphicFrameLocks noGrp="1"/>
          </p:cNvGraphicFramePr>
          <p:nvPr>
            <p:ph idx="1"/>
            <p:extLst>
              <p:ext uri="{D42A27DB-BD31-4B8C-83A1-F6EECF244321}">
                <p14:modId xmlns:p14="http://schemas.microsoft.com/office/powerpoint/2010/main" val="3206041257"/>
              </p:ext>
            </p:extLst>
          </p:nvPr>
        </p:nvGraphicFramePr>
        <p:xfrm>
          <a:off x="838200" y="1650222"/>
          <a:ext cx="10506456" cy="4584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9513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39B2B-1560-88F8-F21D-89E72C3440FA}"/>
              </a:ext>
            </a:extLst>
          </p:cNvPr>
          <p:cNvSpPr>
            <a:spLocks noGrp="1"/>
          </p:cNvSpPr>
          <p:nvPr>
            <p:ph type="title"/>
          </p:nvPr>
        </p:nvSpPr>
        <p:spPr>
          <a:xfrm>
            <a:off x="640080" y="325369"/>
            <a:ext cx="4368602" cy="1956841"/>
          </a:xfrm>
        </p:spPr>
        <p:txBody>
          <a:bodyPr anchor="b">
            <a:normAutofit fontScale="90000"/>
          </a:bodyPr>
          <a:lstStyle/>
          <a:p>
            <a:pPr marL="457200" marR="0" lvl="0" indent="-457200" algn="ctr" defTabSz="914400" rtl="0" eaLnBrk="1" fontAlgn="auto" latinLnBrk="0" hangingPunct="1">
              <a:spcBef>
                <a:spcPts val="1000"/>
              </a:spcBef>
              <a:spcAft>
                <a:spcPts val="600"/>
              </a:spcAft>
              <a:tabLst/>
              <a:defRPr/>
            </a:pPr>
            <a:r>
              <a:rPr kumimoji="0" lang="en-GB" sz="3600" b="1" i="0" u="none" strike="noStrike" kern="1200" cap="none" spc="0" normalizeH="0" baseline="0" noProof="0" dirty="0">
                <a:ln>
                  <a:noFill/>
                </a:ln>
                <a:effectLst/>
                <a:uLnTx/>
                <a:uFillTx/>
                <a:latin typeface="Calibri" panose="020F0502020204030204"/>
                <a:ea typeface="+mn-ea"/>
                <a:cs typeface="+mn-cs"/>
              </a:rPr>
              <a:t>What factors can be attributed to the increasing trend in Birth Registration?</a:t>
            </a:r>
            <a:br>
              <a:rPr kumimoji="0" lang="en-GB" sz="2600" b="0" i="0" u="none" strike="noStrike" kern="1200" cap="none" spc="0" normalizeH="0" baseline="0" noProof="0" dirty="0">
                <a:ln>
                  <a:noFill/>
                </a:ln>
                <a:effectLst/>
                <a:uLnTx/>
                <a:uFillTx/>
                <a:latin typeface="Calibri" panose="020F0502020204030204"/>
                <a:ea typeface="+mn-ea"/>
                <a:cs typeface="+mn-cs"/>
              </a:rPr>
            </a:br>
            <a:endParaRPr lang="en-GH" sz="26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F78C5A-0325-D556-677F-6C011296E5D3}"/>
              </a:ext>
            </a:extLst>
          </p:cNvPr>
          <p:cNvSpPr>
            <a:spLocks noGrp="1"/>
          </p:cNvSpPr>
          <p:nvPr>
            <p:ph idx="1"/>
          </p:nvPr>
        </p:nvSpPr>
        <p:spPr>
          <a:xfrm>
            <a:off x="640080" y="2872899"/>
            <a:ext cx="4243589" cy="3320668"/>
          </a:xfrm>
        </p:spPr>
        <p:txBody>
          <a:bodyPr>
            <a:normAutofit lnSpcReduction="10000"/>
          </a:bodyPr>
          <a:lstStyle/>
          <a:p>
            <a:pPr marL="0" indent="0">
              <a:spcAft>
                <a:spcPts val="800"/>
              </a:spcAft>
              <a:buNone/>
            </a:pP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There has been a strategic vision and leadership to improve  and restructure civil registration and vital statistics in the past couple of years. </a:t>
            </a:r>
          </a:p>
          <a:p>
            <a:pPr marL="0" indent="0">
              <a:spcAft>
                <a:spcPts val="800"/>
              </a:spcAft>
              <a:buNone/>
            </a:pP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Innovative initiatives  taken:</a:t>
            </a:r>
          </a:p>
          <a:p>
            <a:pPr>
              <a:lnSpc>
                <a:spcPct val="100000"/>
              </a:lnSpc>
              <a:spcAft>
                <a:spcPts val="800"/>
              </a:spcAft>
            </a:pP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Implementation of Community Population Registers</a:t>
            </a:r>
          </a:p>
          <a:p>
            <a:pPr>
              <a:lnSpc>
                <a:spcPct val="100000"/>
              </a:lnSpc>
              <a:spcAft>
                <a:spcPts val="800"/>
              </a:spcAft>
            </a:pP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Consistent mobile mass registration exercises </a:t>
            </a:r>
          </a:p>
          <a:p>
            <a:pPr>
              <a:lnSpc>
                <a:spcPct val="100000"/>
              </a:lnSpc>
              <a:spcAft>
                <a:spcPts val="800"/>
              </a:spcAft>
            </a:pP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Public Awareness and advocacy campaigns</a:t>
            </a:r>
          </a:p>
          <a:p>
            <a:pPr>
              <a:lnSpc>
                <a:spcPct val="100000"/>
              </a:lnSpc>
              <a:spcAft>
                <a:spcPts val="800"/>
              </a:spcAft>
            </a:pP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 Transition from manual to electronic process</a:t>
            </a:r>
          </a:p>
          <a:p>
            <a:pPr>
              <a:lnSpc>
                <a:spcPct val="100000"/>
              </a:lnSpc>
              <a:spcAft>
                <a:spcPts val="800"/>
              </a:spcAft>
            </a:pPr>
            <a:r>
              <a:rPr lang="en-US" sz="1400" kern="100" dirty="0" err="1">
                <a:effectLst/>
                <a:latin typeface="Cambria" panose="02040503050406030204" pitchFamily="18" charset="0"/>
                <a:ea typeface="Calibri" panose="020F0502020204030204" pitchFamily="34" charset="0"/>
                <a:cs typeface="Times New Roman" panose="02020603050405020304" pitchFamily="18" charset="0"/>
              </a:rPr>
              <a:t>Decentralisation</a:t>
            </a:r>
            <a:r>
              <a:rPr lang="en-US" sz="1400" kern="100" dirty="0">
                <a:effectLst/>
                <a:latin typeface="Cambria" panose="02040503050406030204" pitchFamily="18" charset="0"/>
                <a:ea typeface="Calibri" panose="020F0502020204030204" pitchFamily="34" charset="0"/>
                <a:cs typeface="Times New Roman" panose="02020603050405020304" pitchFamily="18" charset="0"/>
              </a:rPr>
              <a:t>  of registration operations</a:t>
            </a:r>
            <a:endParaRPr lang="en-GH" sz="1400" dirty="0"/>
          </a:p>
        </p:txBody>
      </p:sp>
      <p:pic>
        <p:nvPicPr>
          <p:cNvPr id="5" name="Picture 4" descr="White bulbs with a yellow one standing out">
            <a:extLst>
              <a:ext uri="{FF2B5EF4-FFF2-40B4-BE49-F238E27FC236}">
                <a16:creationId xmlns:a16="http://schemas.microsoft.com/office/drawing/2014/main" id="{7A0F0363-682E-C30C-166D-302685228F47}"/>
              </a:ext>
            </a:extLst>
          </p:cNvPr>
          <p:cNvPicPr>
            <a:picLocks noChangeAspect="1"/>
          </p:cNvPicPr>
          <p:nvPr/>
        </p:nvPicPr>
        <p:blipFill rotWithShape="1">
          <a:blip r:embed="rId2"/>
          <a:srcRect l="8589" r="2445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947730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4526</TotalTime>
  <Words>1693</Words>
  <Application>Microsoft Office PowerPoint</Application>
  <PresentationFormat>Widescreen</PresentationFormat>
  <Paragraphs>211</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Symbol</vt:lpstr>
      <vt:lpstr>Times New Roman</vt:lpstr>
      <vt:lpstr>1_Office Theme</vt:lpstr>
      <vt:lpstr>         Africa’s Progress Towards SDG target 16.9: Legal Identity for all including birth registration</vt:lpstr>
      <vt:lpstr>Guidance Notes</vt:lpstr>
      <vt:lpstr>Brief Description of the CRVS and identity management system  in Ghana</vt:lpstr>
      <vt:lpstr>Brief Description of the CRVS and identity management system in Ghana</vt:lpstr>
      <vt:lpstr>Brief Description of the CRVS and identity management system in Ghana</vt:lpstr>
      <vt:lpstr>Brief Description of the CRVS and identity management system in Ghana</vt:lpstr>
      <vt:lpstr>Brief Description of the CRVS and identity management system in Ghana</vt:lpstr>
      <vt:lpstr>Progress in Birth Registration</vt:lpstr>
      <vt:lpstr>What factors can be attributed to the increasing trend in Birth Registration? </vt:lpstr>
      <vt:lpstr>Progress in Death Registration</vt:lpstr>
      <vt:lpstr>What factors can be attributed to the low death registration? </vt:lpstr>
      <vt:lpstr>Major Bottlenecks</vt:lpstr>
      <vt:lpstr>Strategies to address bottlenecks </vt:lpstr>
      <vt:lpstr>Strategies to address bottlenecks </vt:lpstr>
      <vt:lpstr>Strategies to address bottlenecks </vt:lpstr>
      <vt:lpstr>Recommendations for accelerating progress towards SDG targets</vt:lpstr>
      <vt:lpstr>Recommendations for accelerating progress towards SDG targets</vt:lpstr>
      <vt:lpstr>Recommendations for accelerating progress towards SDG targets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Elton Edusei Somuah</cp:lastModifiedBy>
  <cp:revision>52</cp:revision>
  <dcterms:created xsi:type="dcterms:W3CDTF">2022-09-20T01:45:54Z</dcterms:created>
  <dcterms:modified xsi:type="dcterms:W3CDTF">2024-04-17T11:20:04Z</dcterms:modified>
</cp:coreProperties>
</file>