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handoutMasterIdLst>
    <p:handoutMasterId r:id="rId16"/>
  </p:handoutMasterIdLst>
  <p:sldIdLst>
    <p:sldId id="263" r:id="rId3"/>
    <p:sldId id="256" r:id="rId4"/>
    <p:sldId id="506" r:id="rId5"/>
    <p:sldId id="553" r:id="rId6"/>
    <p:sldId id="423" r:id="rId7"/>
    <p:sldId id="555" r:id="rId8"/>
    <p:sldId id="556" r:id="rId9"/>
    <p:sldId id="558" r:id="rId10"/>
    <p:sldId id="559" r:id="rId11"/>
    <p:sldId id="561" r:id="rId12"/>
    <p:sldId id="560" r:id="rId13"/>
    <p:sldId id="542" r:id="rId1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333FF"/>
    <a:srgbClr val="3399FF"/>
    <a:srgbClr val="FF66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4725" autoAdjust="0"/>
  </p:normalViewPr>
  <p:slideViewPr>
    <p:cSldViewPr showGuides="1">
      <p:cViewPr>
        <p:scale>
          <a:sx n="110" d="100"/>
          <a:sy n="110" d="100"/>
        </p:scale>
        <p:origin x="56" y="-1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142E6E5-44C4-407B-BFCF-0CE36DDC26E7}" type="doc">
      <dgm:prSet loTypeId="urn:microsoft.com/office/officeart/2005/8/layout/hList1" loCatId="list" qsTypeId="urn:microsoft.com/office/officeart/2005/8/quickstyle/simple1#1" qsCatId="simple" csTypeId="urn:microsoft.com/office/officeart/2005/8/colors/colorful1#1" csCatId="colorful" phldr="1"/>
      <dgm:spPr/>
      <dgm:t>
        <a:bodyPr/>
        <a:lstStyle/>
        <a:p>
          <a:endParaRPr lang="fr-FR"/>
        </a:p>
      </dgm:t>
    </dgm:pt>
    <dgm:pt modelId="{623F27E6-2EAE-4407-B194-45A5E82A8792}">
      <dgm:prSet phldrT="[Texte]" custT="1"/>
      <dgm:spPr/>
      <dgm:t>
        <a:bodyPr/>
        <a:lstStyle/>
        <a:p>
          <a:r>
            <a:rPr lang="fr-FR" sz="1400" b="1" dirty="0">
              <a:solidFill>
                <a:schemeClr val="tx1"/>
              </a:solidFill>
            </a:rPr>
            <a:t>DÉFIS JURIDIQUES</a:t>
          </a:r>
        </a:p>
      </dgm:t>
    </dgm:pt>
    <dgm:pt modelId="{26B8CC8F-F127-4803-8D96-7351EA500F8E}" cxnId="{73E2A042-B91F-45E0-A86B-894797BDB343}" type="parTrans">
      <dgm:prSet/>
      <dgm:spPr/>
      <dgm:t>
        <a:bodyPr/>
        <a:lstStyle/>
        <a:p>
          <a:endParaRPr lang="fr-FR"/>
        </a:p>
      </dgm:t>
    </dgm:pt>
    <dgm:pt modelId="{6C299ED3-35AB-48B3-AF8B-11F3E7965499}" cxnId="{73E2A042-B91F-45E0-A86B-894797BDB343}" type="sibTrans">
      <dgm:prSet/>
      <dgm:spPr/>
      <dgm:t>
        <a:bodyPr/>
        <a:lstStyle/>
        <a:p>
          <a:endParaRPr lang="fr-FR"/>
        </a:p>
      </dgm:t>
    </dgm:pt>
    <dgm:pt modelId="{0B24E498-5557-4307-A0DF-984C3B71FA55}">
      <dgm:prSet phldrT="[Texte]" phldr="0" custT="0"/>
      <dgm:spPr/>
      <dgm:t>
        <a:bodyPr vert="horz" wrap="square"/>
        <a:p>
          <a:pPr>
            <a:lnSpc>
              <a:spcPct val="100000"/>
            </a:lnSpc>
            <a:spcBef>
              <a:spcPct val="0"/>
            </a:spcBef>
            <a:spcAft>
              <a:spcPct val="15000"/>
            </a:spcAft>
          </a:pPr>
          <a:r>
            <a:rPr lang="fr-FR" dirty="0"/>
            <a:t/>
          </a:r>
          <a:endParaRPr lang="fr-FR" dirty="0"/>
        </a:p>
      </dgm:t>
    </dgm:pt>
    <dgm:pt modelId="{AA5D61D5-89BB-417D-92A5-7214452D7A26}" cxnId="{CAEA7BEA-AD45-4372-8247-47BCD0DD55DE}" type="parTrans">
      <dgm:prSet/>
      <dgm:spPr/>
      <dgm:t>
        <a:bodyPr/>
        <a:lstStyle/>
        <a:p>
          <a:endParaRPr lang="fr-FR"/>
        </a:p>
      </dgm:t>
    </dgm:pt>
    <dgm:pt modelId="{D7BCF855-ACC7-4AF7-A261-F13CE502E0E0}" cxnId="{CAEA7BEA-AD45-4372-8247-47BCD0DD55DE}" type="sibTrans">
      <dgm:prSet/>
      <dgm:spPr/>
      <dgm:t>
        <a:bodyPr/>
        <a:lstStyle/>
        <a:p>
          <a:endParaRPr lang="fr-FR"/>
        </a:p>
      </dgm:t>
    </dgm:pt>
    <dgm:pt modelId="{F45A70DE-A0C7-4487-B2FF-D5DAE546FD14}">
      <dgm:prSet phldr="0" custT="0"/>
      <dgm:spPr/>
      <dgm:t>
        <a:bodyPr vert="horz" wrap="square"/>
        <a:p>
          <a:pPr>
            <a:lnSpc>
              <a:spcPct val="100000"/>
            </a:lnSpc>
            <a:spcBef>
              <a:spcPct val="0"/>
            </a:spcBef>
            <a:spcAft>
              <a:spcPct val="15000"/>
            </a:spcAft>
            <a:buFont typeface="Arial" panose="020B0604020202020204" pitchFamily="34" charset="0"/>
          </a:pPr>
          <a:r>
            <a:rPr lang="fr-FR" dirty="0" smtClean="0"/>
            <a:t>Législation relative au mariage et au divorce date du début des années 2000 donc  nécessité reforme afin de corriger les lacunes constatées et intégrer les bonnes et les expériences réussies au niveau continental.</a:t>
          </a:r>
          <a:r>
            <a:rPr lang="fr-FR" dirty="0"/>
            <a:t/>
          </a:r>
          <a:endParaRPr lang="fr-FR" dirty="0"/>
        </a:p>
      </dgm:t>
    </dgm:pt>
    <dgm:pt modelId="{2EBEA5EF-494D-4250-935E-02D11698D89C}" cxnId="{02277810-1E2A-464F-AE15-FFB6C3D9E877}" type="parTrans">
      <dgm:prSet/>
      <dgm:spPr/>
    </dgm:pt>
    <dgm:pt modelId="{E69DF4E7-3F5F-4AFD-84CE-B51C31489BEA}" cxnId="{02277810-1E2A-464F-AE15-FFB6C3D9E877}" type="sibTrans">
      <dgm:prSet/>
      <dgm:spPr/>
    </dgm:pt>
    <dgm:pt modelId="{C83CBFF4-B8E1-45E3-A40E-C1B0460504DF}">
      <dgm:prSet phldr="0" custT="0"/>
      <dgm:spPr/>
      <dgm:t>
        <a:bodyPr vert="horz" wrap="square"/>
        <a:p>
          <a:pPr>
            <a:lnSpc>
              <a:spcPct val="100000"/>
            </a:lnSpc>
            <a:spcBef>
              <a:spcPct val="0"/>
            </a:spcBef>
            <a:spcAft>
              <a:spcPct val="15000"/>
            </a:spcAft>
            <a:buFont typeface="Arial" panose="020B0604020202020204" pitchFamily="34" charset="0"/>
          </a:pPr>
          <a:r>
            <a:rPr lang="fr-FR" dirty="0"/>
            <a:t>Dispositions </a:t>
          </a:r>
          <a:r>
            <a:rPr lang="fr-FR" dirty="0" smtClean="0"/>
            <a:t>relatives </a:t>
          </a:r>
          <a:r>
            <a:rPr lang="fr-FR" dirty="0"/>
            <a:t>à </a:t>
          </a:r>
          <a:r>
            <a:rPr lang="fr-FR" dirty="0" smtClean="0"/>
            <a:t>l’</a:t>
          </a:r>
          <a:r>
            <a:rPr lang="fr-FR" dirty="0" err="1" smtClean="0"/>
            <a:t>enregistrement</a:t>
          </a:r>
          <a:r>
            <a:rPr lang="fr-FR" dirty="0" smtClean="0"/>
            <a:t>  </a:t>
          </a:r>
          <a:r>
            <a:rPr lang="fr-FR" dirty="0"/>
            <a:t>des mariages et des divorces dispersées dans différents textes législatifs et réglementaires (code de la famille, lois </a:t>
          </a:r>
          <a:r>
            <a:rPr lang="fr-FR" dirty="0" smtClean="0"/>
            <a:t>instituant </a:t>
          </a:r>
          <a:r>
            <a:rPr lang="fr-FR" dirty="0"/>
            <a:t>le </a:t>
          </a:r>
          <a:r>
            <a:rPr lang="fr-FR" dirty="0" smtClean="0"/>
            <a:t>tribunal du statut personnel, la loi instituant le </a:t>
          </a:r>
          <a:r>
            <a:rPr lang="fr-FR" dirty="0" err="1" smtClean="0"/>
            <a:t>Ma’doum</a:t>
          </a:r>
          <a:r>
            <a:rPr lang="fr-FR" dirty="0" smtClean="0"/>
            <a:t>, code civil...).</a:t>
          </a:r>
          <a:r>
            <a:rPr lang="fr-FR" dirty="0"/>
            <a:t/>
          </a:r>
          <a:endParaRPr lang="fr-FR" dirty="0"/>
        </a:p>
      </dgm:t>
    </dgm:pt>
    <dgm:pt modelId="{C8BAFBAC-6437-4718-A7F9-D6C4E693510E}" cxnId="{9A8682BC-D14E-4502-8EC5-702EE284C6C4}" type="parTrans">
      <dgm:prSet/>
      <dgm:spPr/>
    </dgm:pt>
    <dgm:pt modelId="{291CB34B-7B91-423C-96F8-CAC54A48FE6F}" cxnId="{9A8682BC-D14E-4502-8EC5-702EE284C6C4}" type="sibTrans">
      <dgm:prSet/>
      <dgm:spPr/>
    </dgm:pt>
    <dgm:pt modelId="{4B287B53-F706-4655-BC7D-6280B6038EB7}">
      <dgm:prSet phldr="0" custT="0"/>
      <dgm:spPr/>
      <dgm:t>
        <a:bodyPr vert="horz" wrap="square"/>
        <a:p>
          <a:pPr>
            <a:lnSpc>
              <a:spcPct val="100000"/>
            </a:lnSpc>
            <a:spcBef>
              <a:spcPct val="0"/>
            </a:spcBef>
            <a:spcAft>
              <a:spcPct val="15000"/>
            </a:spcAft>
            <a:buFont typeface="Arial" panose="020B0604020202020204" pitchFamily="34" charset="0"/>
          </a:pPr>
          <a:r>
            <a:rPr lang="fr-FR" dirty="0" smtClean="0"/>
            <a:t>Absences des dispositions </a:t>
          </a:r>
          <a:r>
            <a:rPr lang="fr-FR" dirty="0" err="1" smtClean="0"/>
            <a:t>penales</a:t>
          </a:r>
          <a:r>
            <a:rPr lang="fr-FR" dirty="0" smtClean="0"/>
            <a:t> visant à sanctionner les manquements à l’enregistrement des mariages et des divorces.</a:t>
          </a:r>
          <a:r>
            <a:rPr lang="fr-FR" dirty="0"/>
            <a:t/>
          </a:r>
          <a:endParaRPr lang="fr-FR" dirty="0"/>
        </a:p>
      </dgm:t>
    </dgm:pt>
    <dgm:pt modelId="{9BF075AC-0423-48B8-9BA2-33D86B0C8E26}" cxnId="{2C346532-B92C-4C84-9796-692ECF513915}" type="parTrans">
      <dgm:prSet/>
      <dgm:spPr/>
    </dgm:pt>
    <dgm:pt modelId="{EA26B666-7D7E-4D0B-BCDE-CA761705D4B2}" cxnId="{2C346532-B92C-4C84-9796-692ECF513915}" type="sibTrans">
      <dgm:prSet/>
      <dgm:spPr/>
    </dgm:pt>
    <dgm:pt modelId="{BA9B5CB9-68BE-43C9-9D5B-06A34605226D}">
      <dgm:prSet phldrT="[Texte]"/>
      <dgm:spPr/>
      <dgm:t>
        <a:bodyPr/>
        <a:lstStyle/>
        <a:p>
          <a:r>
            <a:rPr lang="fr-FR" b="1" dirty="0">
              <a:solidFill>
                <a:schemeClr val="tx1"/>
              </a:solidFill>
            </a:rPr>
            <a:t>DEFIS INSTITUTIONELS</a:t>
          </a:r>
        </a:p>
      </dgm:t>
    </dgm:pt>
    <dgm:pt modelId="{CD2FE2E8-978E-4763-83AB-5C25CBA59BED}" cxnId="{D6AE3EAB-54B3-450E-A41C-771823AF0F3E}" type="parTrans">
      <dgm:prSet/>
      <dgm:spPr/>
      <dgm:t>
        <a:bodyPr/>
        <a:lstStyle/>
        <a:p>
          <a:endParaRPr lang="fr-FR"/>
        </a:p>
      </dgm:t>
    </dgm:pt>
    <dgm:pt modelId="{1317FFE1-E9F8-462E-9988-7DE96FEAD300}" cxnId="{D6AE3EAB-54B3-450E-A41C-771823AF0F3E}" type="sibTrans">
      <dgm:prSet/>
      <dgm:spPr/>
      <dgm:t>
        <a:bodyPr/>
        <a:lstStyle/>
        <a:p>
          <a:endParaRPr lang="fr-FR"/>
        </a:p>
      </dgm:t>
    </dgm:pt>
    <dgm:pt modelId="{5844019E-1091-41EF-B359-9A81261A4641}">
      <dgm:prSet phldrT="[Texte]" phldr="0" custT="0"/>
      <dgm:spPr/>
      <dgm:t>
        <a:bodyPr vert="horz" wrap="square"/>
        <a:p>
          <a:pPr>
            <a:lnSpc>
              <a:spcPct val="100000"/>
            </a:lnSpc>
            <a:spcBef>
              <a:spcPct val="0"/>
            </a:spcBef>
            <a:spcAft>
              <a:spcPct val="15000"/>
            </a:spcAft>
          </a:pPr>
          <a:r>
            <a:rPr lang="fr-FR" dirty="0"/>
            <a:t/>
          </a:r>
          <a:endParaRPr lang="fr-FR" dirty="0"/>
        </a:p>
      </dgm:t>
    </dgm:pt>
    <dgm:pt modelId="{958FBE25-2D57-4A79-8825-71483C31DA68}" cxnId="{AE278E6F-515C-4ACE-9397-6E7B5E60328F}" type="parTrans">
      <dgm:prSet/>
      <dgm:spPr/>
      <dgm:t>
        <a:bodyPr/>
        <a:lstStyle/>
        <a:p>
          <a:endParaRPr lang="fr-FR"/>
        </a:p>
      </dgm:t>
    </dgm:pt>
    <dgm:pt modelId="{6C8C1B0F-F438-4E47-A63A-86EB0A59D1E6}" cxnId="{AE278E6F-515C-4ACE-9397-6E7B5E60328F}" type="sibTrans">
      <dgm:prSet/>
      <dgm:spPr/>
      <dgm:t>
        <a:bodyPr/>
        <a:lstStyle/>
        <a:p>
          <a:endParaRPr lang="fr-FR"/>
        </a:p>
      </dgm:t>
    </dgm:pt>
    <dgm:pt modelId="{357D2EAA-6DAB-4417-A7DD-018C9BF7A172}">
      <dgm:prSet phldr="0" custT="0"/>
      <dgm:spPr/>
      <dgm:t>
        <a:bodyPr vert="horz" wrap="square"/>
        <a:p>
          <a:pPr>
            <a:lnSpc>
              <a:spcPct val="100000"/>
            </a:lnSpc>
            <a:spcBef>
              <a:spcPct val="0"/>
            </a:spcBef>
            <a:spcAft>
              <a:spcPct val="15000"/>
            </a:spcAft>
          </a:pPr>
          <a:r>
            <a:rPr lang="fr-FR" dirty="0"/>
            <a:t>Absence de </a:t>
          </a:r>
          <a:r>
            <a:rPr lang="fr-FR" dirty="0" err="1"/>
            <a:t>Maadoun</a:t>
          </a:r>
          <a:r>
            <a:rPr lang="fr-FR" dirty="0"/>
            <a:t> ou TSP surtout en milieu rural. </a:t>
          </a:r>
          <a:r>
            <a:rPr lang="fr-FR" dirty="0"/>
            <a:t/>
          </a:r>
          <a:endParaRPr lang="fr-FR" dirty="0"/>
        </a:p>
      </dgm:t>
    </dgm:pt>
    <dgm:pt modelId="{79D39639-1B9B-4C09-AC2A-E189B86545B6}" cxnId="{4245E6DE-B384-40D3-9E52-50E6370A592D}" type="parTrans">
      <dgm:prSet/>
      <dgm:spPr/>
    </dgm:pt>
    <dgm:pt modelId="{6B442184-D3B4-4057-AB3D-BACA69C84CA7}" cxnId="{4245E6DE-B384-40D3-9E52-50E6370A592D}" type="sibTrans">
      <dgm:prSet/>
      <dgm:spPr/>
    </dgm:pt>
    <dgm:pt modelId="{3CBBC31E-36B2-42E7-A57F-17314572A4FE}">
      <dgm:prSet phldr="0" custT="0"/>
      <dgm:spPr/>
      <dgm:t>
        <a:bodyPr vert="horz" wrap="square"/>
        <a:p>
          <a:pPr>
            <a:lnSpc>
              <a:spcPct val="100000"/>
            </a:lnSpc>
            <a:spcBef>
              <a:spcPct val="0"/>
            </a:spcBef>
            <a:spcAft>
              <a:spcPct val="15000"/>
            </a:spcAft>
          </a:pPr>
          <a:r>
            <a:rPr lang="fr-FR" dirty="0"/>
            <a:t/>
          </a:r>
          <a:endParaRPr lang="fr-FR" dirty="0"/>
        </a:p>
      </dgm:t>
    </dgm:pt>
    <dgm:pt modelId="{0370E7FF-B2D6-4829-B685-F8301F11B99A}" cxnId="{307F33BC-0118-444C-8515-5402951B555C}" type="parTrans">
      <dgm:prSet/>
      <dgm:spPr/>
    </dgm:pt>
    <dgm:pt modelId="{5D700460-AF16-4652-B2E0-9219AD1CC893}" cxnId="{307F33BC-0118-444C-8515-5402951B555C}" type="sibTrans">
      <dgm:prSet/>
      <dgm:spPr/>
    </dgm:pt>
    <dgm:pt modelId="{8E819CE7-4237-4077-ADF2-9D0C44EDA368}">
      <dgm:prSet phldr="0" custT="0"/>
      <dgm:spPr/>
      <dgm:t>
        <a:bodyPr vert="horz" wrap="square"/>
        <a:p>
          <a:pPr>
            <a:lnSpc>
              <a:spcPct val="100000"/>
            </a:lnSpc>
            <a:spcBef>
              <a:spcPct val="0"/>
            </a:spcBef>
            <a:spcAft>
              <a:spcPct val="15000"/>
            </a:spcAft>
          </a:pPr>
          <a:r>
            <a:rPr lang="fr-FR" dirty="0"/>
            <a:t>Faiblesse des systèmes d'archivage et de gestion des données. </a:t>
          </a:r>
          <a:r>
            <a:rPr lang="fr-FR" dirty="0"/>
            <a:t/>
          </a:r>
          <a:endParaRPr lang="fr-FR" dirty="0"/>
        </a:p>
      </dgm:t>
    </dgm:pt>
    <dgm:pt modelId="{DDA142B8-D93B-47B7-9695-C8D811FED729}" cxnId="{8296C344-ED9A-40DA-AFAB-F31A0C20F4FE}" type="parTrans">
      <dgm:prSet/>
      <dgm:spPr/>
    </dgm:pt>
    <dgm:pt modelId="{C96ED612-622A-46B5-A31F-3F94F967A4D4}" cxnId="{8296C344-ED9A-40DA-AFAB-F31A0C20F4FE}" type="sibTrans">
      <dgm:prSet/>
      <dgm:spPr/>
    </dgm:pt>
    <dgm:pt modelId="{47C5E7D9-CE81-4549-A6B2-03CDA7884D7F}">
      <dgm:prSet phldr="0" custT="0"/>
      <dgm:spPr/>
      <dgm:t>
        <a:bodyPr vert="horz" wrap="square"/>
        <a:p>
          <a:pPr>
            <a:lnSpc>
              <a:spcPct val="100000"/>
            </a:lnSpc>
            <a:spcBef>
              <a:spcPct val="0"/>
            </a:spcBef>
            <a:spcAft>
              <a:spcPct val="15000"/>
            </a:spcAft>
          </a:pPr>
          <a:r>
            <a:rPr lang="fr-FR" dirty="0"/>
            <a:t/>
          </a:r>
          <a:endParaRPr lang="fr-FR" dirty="0"/>
        </a:p>
      </dgm:t>
    </dgm:pt>
    <dgm:pt modelId="{913CA95F-8F07-4E80-B5A7-6133FD30EBDB}" cxnId="{70DC3D88-DA31-427F-A4A7-84E9F9295C66}" type="parTrans">
      <dgm:prSet/>
      <dgm:spPr/>
    </dgm:pt>
    <dgm:pt modelId="{C05DE83D-1B30-46FC-AE2A-E90BF222AE0A}" cxnId="{70DC3D88-DA31-427F-A4A7-84E9F9295C66}" type="sibTrans">
      <dgm:prSet/>
      <dgm:spPr/>
    </dgm:pt>
    <dgm:pt modelId="{BE74CFB4-98EB-4437-BC0A-93EAA8EE9A9E}">
      <dgm:prSet phldr="0" custT="0"/>
      <dgm:spPr/>
      <dgm:t>
        <a:bodyPr vert="horz" wrap="square"/>
        <a:p>
          <a:pPr>
            <a:lnSpc>
              <a:spcPct val="100000"/>
            </a:lnSpc>
            <a:spcBef>
              <a:spcPct val="0"/>
            </a:spcBef>
            <a:spcAft>
              <a:spcPct val="15000"/>
            </a:spcAft>
          </a:pPr>
          <a:r>
            <a:rPr lang="fr-FR" dirty="0"/>
            <a:t>Coordination limitée entre </a:t>
          </a:r>
          <a:r>
            <a:rPr lang="fr-FR" dirty="0" smtClean="0"/>
            <a:t>les autorités concernées par les questions du mariage et du divorce.</a:t>
          </a:r>
          <a:r>
            <a:rPr lang="fr-FR" dirty="0"/>
            <a:t/>
          </a:r>
          <a:endParaRPr lang="fr-FR" dirty="0"/>
        </a:p>
      </dgm:t>
    </dgm:pt>
    <dgm:pt modelId="{01949BC3-E8DF-4CC0-9AE6-F974E1F785B5}" cxnId="{25F37F46-A261-4CEC-BB56-1744942B5724}" type="parTrans">
      <dgm:prSet/>
      <dgm:spPr/>
    </dgm:pt>
    <dgm:pt modelId="{BF288DAF-90C4-4074-B175-A66F82C696BA}" cxnId="{25F37F46-A261-4CEC-BB56-1744942B5724}" type="sibTrans">
      <dgm:prSet/>
      <dgm:spPr/>
    </dgm:pt>
    <dgm:pt modelId="{6F9D7820-0797-4732-BDB8-17F972F7FB98}">
      <dgm:prSet phldrT="[Texte]"/>
      <dgm:spPr/>
      <dgm:t>
        <a:bodyPr/>
        <a:lstStyle/>
        <a:p>
          <a:r>
            <a:rPr lang="fr-FR" b="1" dirty="0">
              <a:solidFill>
                <a:schemeClr val="tx1"/>
              </a:solidFill>
            </a:rPr>
            <a:t>DEFIS CULTURELS</a:t>
          </a:r>
        </a:p>
      </dgm:t>
    </dgm:pt>
    <dgm:pt modelId="{EB3FABF1-44C8-44B4-B844-52F3124D8EAD}" cxnId="{59D09D9C-CFE6-4AC9-BF2C-5675A27B4E46}" type="parTrans">
      <dgm:prSet/>
      <dgm:spPr/>
      <dgm:t>
        <a:bodyPr/>
        <a:lstStyle/>
        <a:p>
          <a:endParaRPr lang="fr-FR"/>
        </a:p>
      </dgm:t>
    </dgm:pt>
    <dgm:pt modelId="{73400FE7-0CB7-4D5C-82B6-6243220003DC}" cxnId="{59D09D9C-CFE6-4AC9-BF2C-5675A27B4E46}" type="sibTrans">
      <dgm:prSet/>
      <dgm:spPr/>
      <dgm:t>
        <a:bodyPr/>
        <a:lstStyle/>
        <a:p>
          <a:endParaRPr lang="fr-FR"/>
        </a:p>
      </dgm:t>
    </dgm:pt>
    <dgm:pt modelId="{936C438E-D2B6-442A-B8C8-73EC6AB3CC20}">
      <dgm:prSet phldrT="[Texte]" phldr="0" custT="0"/>
      <dgm:spPr/>
      <dgm:t>
        <a:bodyPr vert="horz" wrap="square"/>
        <a:p>
          <a:pPr>
            <a:lnSpc>
              <a:spcPct val="100000"/>
            </a:lnSpc>
            <a:spcBef>
              <a:spcPct val="0"/>
            </a:spcBef>
            <a:spcAft>
              <a:spcPct val="15000"/>
            </a:spcAft>
          </a:pPr>
          <a:r>
            <a:rPr lang="fr-FR" dirty="0"/>
            <a:t/>
          </a:r>
          <a:endParaRPr lang="fr-FR" dirty="0"/>
        </a:p>
      </dgm:t>
    </dgm:pt>
    <dgm:pt modelId="{B8E2EA86-F772-44E3-B18A-26E270042CC9}" cxnId="{C9EAADEF-559D-4942-B0F2-648B743EECB0}" type="parTrans">
      <dgm:prSet/>
      <dgm:spPr/>
      <dgm:t>
        <a:bodyPr/>
        <a:lstStyle/>
        <a:p>
          <a:endParaRPr lang="fr-FR"/>
        </a:p>
      </dgm:t>
    </dgm:pt>
    <dgm:pt modelId="{D6F875BA-EB0E-496D-8DB2-6FC05BFCF4CD}" cxnId="{C9EAADEF-559D-4942-B0F2-648B743EECB0}" type="sibTrans">
      <dgm:prSet/>
      <dgm:spPr/>
      <dgm:t>
        <a:bodyPr/>
        <a:lstStyle/>
        <a:p>
          <a:endParaRPr lang="fr-FR"/>
        </a:p>
      </dgm:t>
    </dgm:pt>
    <dgm:pt modelId="{E8BEA48E-72D6-4B27-9BD4-3D5EC15D79F8}">
      <dgm:prSet phldr="0" custT="0"/>
      <dgm:spPr/>
      <dgm:t>
        <a:bodyPr vert="horz" wrap="square"/>
        <a:p>
          <a:pPr>
            <a:lnSpc>
              <a:spcPct val="100000"/>
            </a:lnSpc>
            <a:spcBef>
              <a:spcPct val="0"/>
            </a:spcBef>
            <a:spcAft>
              <a:spcPct val="15000"/>
            </a:spcAft>
          </a:pPr>
          <a:r>
            <a:rPr lang="fr-FR" dirty="0" smtClean="0"/>
            <a:t> Populations rurales ne sont pas conscients de l’importance des actes d’état civil.</a:t>
          </a:r>
          <a:r>
            <a:rPr lang="fr-FR" dirty="0"/>
            <a:t/>
          </a:r>
          <a:endParaRPr lang="fr-FR" dirty="0"/>
        </a:p>
      </dgm:t>
    </dgm:pt>
    <dgm:pt modelId="{1BFB09C5-E818-4179-9204-CD195A219CC2}" cxnId="{C50D4CBD-F1ED-474A-B33A-C8CC0AD394AC}" type="parTrans">
      <dgm:prSet/>
      <dgm:spPr/>
    </dgm:pt>
    <dgm:pt modelId="{4FF5D3B4-A248-4ABD-9F9B-7BC6C21416F7}" cxnId="{C50D4CBD-F1ED-474A-B33A-C8CC0AD394AC}" type="sibTrans">
      <dgm:prSet/>
      <dgm:spPr/>
    </dgm:pt>
    <dgm:pt modelId="{E19F62B6-FBFB-401F-8E3C-1036C6D393C3}">
      <dgm:prSet phldr="0" custT="0"/>
      <dgm:spPr/>
      <dgm:t>
        <a:bodyPr vert="horz" wrap="square"/>
        <a:p>
          <a:pPr>
            <a:lnSpc>
              <a:spcPct val="100000"/>
            </a:lnSpc>
            <a:spcBef>
              <a:spcPct val="0"/>
            </a:spcBef>
            <a:spcAft>
              <a:spcPct val="15000"/>
            </a:spcAft>
          </a:pPr>
          <a:r>
            <a:rPr lang="fr-FR" dirty="0"/>
            <a:t/>
          </a:r>
          <a:endParaRPr lang="fr-FR" dirty="0"/>
        </a:p>
      </dgm:t>
    </dgm:pt>
    <dgm:pt modelId="{A6347740-65D4-4BC4-9397-BCDDEDF7290E}" cxnId="{A66431DD-837D-4B57-ACAF-2DA7324A7953}" type="parTrans">
      <dgm:prSet/>
      <dgm:spPr/>
    </dgm:pt>
    <dgm:pt modelId="{DC270D6D-99BE-491D-BF4D-BDF1ABAB4195}" cxnId="{A66431DD-837D-4B57-ACAF-2DA7324A7953}" type="sibTrans">
      <dgm:prSet/>
      <dgm:spPr/>
    </dgm:pt>
    <dgm:pt modelId="{8711A4A6-6923-4674-9897-2B83E382F8AC}">
      <dgm:prSet phldr="0" custT="0"/>
      <dgm:spPr/>
      <dgm:t>
        <a:bodyPr vert="horz" wrap="square"/>
        <a:p>
          <a:pPr>
            <a:lnSpc>
              <a:spcPct val="100000"/>
            </a:lnSpc>
            <a:spcBef>
              <a:spcPct val="0"/>
            </a:spcBef>
            <a:spcAft>
              <a:spcPct val="15000"/>
            </a:spcAft>
          </a:pPr>
          <a:r>
            <a:rPr lang="fr-FR" dirty="0"/>
            <a:t>Faible sensibilisation de la population à l'importance de l'enregistrement. </a:t>
          </a:r>
          <a:r>
            <a:rPr lang="fr-FR" dirty="0"/>
            <a:t/>
          </a:r>
          <a:endParaRPr lang="fr-FR" dirty="0"/>
        </a:p>
      </dgm:t>
    </dgm:pt>
    <dgm:pt modelId="{AC37C94B-AC79-4D3C-8E5F-D84A31952BC2}" cxnId="{069A3566-0271-4D05-8492-31E0570E7248}" type="parTrans">
      <dgm:prSet/>
      <dgm:spPr/>
    </dgm:pt>
    <dgm:pt modelId="{F65BC036-D8A9-46A1-A825-3DF301A047C6}" cxnId="{069A3566-0271-4D05-8492-31E0570E7248}" type="sibTrans">
      <dgm:prSet/>
      <dgm:spPr/>
    </dgm:pt>
    <dgm:pt modelId="{C05344ED-8F46-4524-BACB-6FBB4E130604}">
      <dgm:prSet phldr="0" custT="0"/>
      <dgm:spPr/>
      <dgm:t>
        <a:bodyPr vert="horz" wrap="square"/>
        <a:p>
          <a:pPr>
            <a:lnSpc>
              <a:spcPct val="100000"/>
            </a:lnSpc>
            <a:spcBef>
              <a:spcPct val="0"/>
            </a:spcBef>
            <a:spcAft>
              <a:spcPct val="15000"/>
            </a:spcAft>
          </a:pPr>
          <a:r>
            <a:rPr lang="fr-FR" dirty="0"/>
            <a:t/>
          </a:r>
          <a:endParaRPr lang="fr-FR" dirty="0"/>
        </a:p>
      </dgm:t>
    </dgm:pt>
    <dgm:pt modelId="{E8DEB7C1-7E0C-4125-85D5-174CE23077EE}" cxnId="{B8A7FFFE-FE5C-46A5-BFD3-A4F40C497981}" type="parTrans">
      <dgm:prSet/>
      <dgm:spPr/>
    </dgm:pt>
    <dgm:pt modelId="{E150ABCE-B24E-4402-816C-BBC833A42C4B}" cxnId="{B8A7FFFE-FE5C-46A5-BFD3-A4F40C497981}" type="sibTrans">
      <dgm:prSet/>
      <dgm:spPr/>
    </dgm:pt>
    <dgm:pt modelId="{A45A4669-2930-4218-AE12-B4D8413F3504}">
      <dgm:prSet phldr="0" custT="0"/>
      <dgm:spPr/>
      <dgm:t>
        <a:bodyPr vert="horz" wrap="square"/>
        <a:p>
          <a:pPr>
            <a:lnSpc>
              <a:spcPct val="100000"/>
            </a:lnSpc>
            <a:spcBef>
              <a:spcPct val="0"/>
            </a:spcBef>
            <a:spcAft>
              <a:spcPct val="15000"/>
            </a:spcAft>
          </a:pPr>
          <a:r>
            <a:rPr lang="fr-FR" dirty="0"/>
            <a:t>Persistance de pratiques telles que les mariages </a:t>
          </a:r>
          <a:r>
            <a:rPr lang="fr-FR" dirty="0" smtClean="0"/>
            <a:t>précoces et mariages forcés qui sont illégaux et risque de poursuite.</a:t>
          </a:r>
          <a:r>
            <a:rPr lang="fr-FR" dirty="0"/>
            <a:t/>
          </a:r>
          <a:endParaRPr lang="fr-FR" dirty="0"/>
        </a:p>
      </dgm:t>
    </dgm:pt>
    <dgm:pt modelId="{31BEDD62-0598-413D-873B-FA6856F6F38E}" cxnId="{8FE26FEB-6DB5-45DC-B396-5241B21080D5}" type="parTrans">
      <dgm:prSet/>
      <dgm:spPr/>
    </dgm:pt>
    <dgm:pt modelId="{AB205D5B-167A-44F9-AB58-4718595EAEB7}" cxnId="{8FE26FEB-6DB5-45DC-B396-5241B21080D5}" type="sibTrans">
      <dgm:prSet/>
      <dgm:spPr/>
    </dgm:pt>
    <dgm:pt modelId="{4AC31F10-97D0-4A05-A41E-C8D1D1222555}">
      <dgm:prSet phldrT="[Texte]"/>
      <dgm:spPr/>
      <dgm:t>
        <a:bodyPr/>
        <a:lstStyle/>
        <a:p>
          <a:r>
            <a:rPr lang="fr-FR" b="1" dirty="0">
              <a:solidFill>
                <a:schemeClr val="tx1"/>
              </a:solidFill>
            </a:rPr>
            <a:t>DEFIS TECHNIQUES</a:t>
          </a:r>
        </a:p>
      </dgm:t>
    </dgm:pt>
    <dgm:pt modelId="{78A9C9B8-49A9-482B-9520-EE3A94961598}" cxnId="{23EAEC9F-4306-4AD4-9C4F-13945ECE4874}" type="parTrans">
      <dgm:prSet/>
      <dgm:spPr/>
      <dgm:t>
        <a:bodyPr/>
        <a:lstStyle/>
        <a:p>
          <a:endParaRPr lang="fr-FR"/>
        </a:p>
      </dgm:t>
    </dgm:pt>
    <dgm:pt modelId="{6165C242-5A84-443B-8EEE-410AB3935142}" cxnId="{23EAEC9F-4306-4AD4-9C4F-13945ECE4874}" type="sibTrans">
      <dgm:prSet/>
      <dgm:spPr/>
      <dgm:t>
        <a:bodyPr/>
        <a:lstStyle/>
        <a:p>
          <a:endParaRPr lang="fr-FR"/>
        </a:p>
      </dgm:t>
    </dgm:pt>
    <dgm:pt modelId="{F21DBDAF-5731-435A-9394-11E5BFA8CA40}">
      <dgm:prSet phldrT="[Texte]" phldr="0" custT="0"/>
      <dgm:spPr/>
      <dgm:t>
        <a:bodyPr vert="horz" wrap="square"/>
        <a:p>
          <a:pPr>
            <a:lnSpc>
              <a:spcPct val="100000"/>
            </a:lnSpc>
            <a:spcBef>
              <a:spcPct val="0"/>
            </a:spcBef>
            <a:spcAft>
              <a:spcPct val="15000"/>
            </a:spcAft>
          </a:pPr>
          <a:r>
            <a:rPr lang="fr-FR" dirty="0"/>
            <a:t/>
          </a:r>
          <a:endParaRPr lang="fr-FR" dirty="0"/>
        </a:p>
      </dgm:t>
    </dgm:pt>
    <dgm:pt modelId="{5C6E47B1-ACDD-45B3-921A-8EE77BD5A6AC}" cxnId="{2EE1855C-D3F1-4509-83D8-D94F38E9DF9A}" type="parTrans">
      <dgm:prSet/>
      <dgm:spPr/>
      <dgm:t>
        <a:bodyPr/>
        <a:lstStyle/>
        <a:p>
          <a:endParaRPr lang="fr-FR"/>
        </a:p>
      </dgm:t>
    </dgm:pt>
    <dgm:pt modelId="{49D56F18-6C5B-4F04-93A1-997AB9440083}" cxnId="{2EE1855C-D3F1-4509-83D8-D94F38E9DF9A}" type="sibTrans">
      <dgm:prSet/>
      <dgm:spPr/>
      <dgm:t>
        <a:bodyPr/>
        <a:lstStyle/>
        <a:p>
          <a:endParaRPr lang="fr-FR"/>
        </a:p>
      </dgm:t>
    </dgm:pt>
    <dgm:pt modelId="{0A34B6AC-3143-48AE-8B40-1CE1F56CFE46}">
      <dgm:prSet phldr="0" custT="0"/>
      <dgm:spPr/>
      <dgm:t>
        <a:bodyPr vert="horz" wrap="square"/>
        <a:p>
          <a:pPr>
            <a:lnSpc>
              <a:spcPct val="100000"/>
            </a:lnSpc>
            <a:spcBef>
              <a:spcPct val="0"/>
            </a:spcBef>
            <a:spcAft>
              <a:spcPct val="15000"/>
            </a:spcAft>
          </a:pPr>
          <a:r>
            <a:rPr lang="fr-FR" dirty="0"/>
            <a:t>Faible numérisation des registres d'état civil. </a:t>
          </a:r>
          <a:r>
            <a:rPr lang="fr-FR" dirty="0"/>
            <a:t/>
          </a:r>
          <a:endParaRPr lang="fr-FR" dirty="0"/>
        </a:p>
      </dgm:t>
    </dgm:pt>
    <dgm:pt modelId="{970A6DC9-E8F7-47D5-AA1E-F28EE337C6EB}" cxnId="{3AB671D2-968B-4C84-82BE-2DC41344B233}" type="parTrans">
      <dgm:prSet/>
      <dgm:spPr/>
    </dgm:pt>
    <dgm:pt modelId="{C742CE24-2DD2-4E90-ACEE-0377346CAC0F}" cxnId="{3AB671D2-968B-4C84-82BE-2DC41344B233}" type="sibTrans">
      <dgm:prSet/>
      <dgm:spPr/>
    </dgm:pt>
    <dgm:pt modelId="{435601C6-2547-4E61-A182-722140892415}">
      <dgm:prSet phldr="0" custT="0"/>
      <dgm:spPr/>
      <dgm:t>
        <a:bodyPr vert="horz" wrap="square"/>
        <a:p>
          <a:pPr>
            <a:lnSpc>
              <a:spcPct val="100000"/>
            </a:lnSpc>
            <a:spcBef>
              <a:spcPct val="0"/>
            </a:spcBef>
            <a:spcAft>
              <a:spcPct val="15000"/>
            </a:spcAft>
          </a:pPr>
          <a:r>
            <a:rPr lang="fr-FR" dirty="0"/>
            <a:t/>
          </a:r>
          <a:endParaRPr lang="fr-FR" dirty="0"/>
        </a:p>
      </dgm:t>
    </dgm:pt>
    <dgm:pt modelId="{76B1494F-EA49-419E-8F0E-26AE52AA36F0}" cxnId="{2767BF66-DB88-4B46-88BD-FBA3A1FE574B}" type="parTrans">
      <dgm:prSet/>
      <dgm:spPr/>
    </dgm:pt>
    <dgm:pt modelId="{BA0696BD-90E0-4BE5-9A79-BA63BF363496}" cxnId="{2767BF66-DB88-4B46-88BD-FBA3A1FE574B}" type="sibTrans">
      <dgm:prSet/>
      <dgm:spPr/>
    </dgm:pt>
    <dgm:pt modelId="{CF0EBFBF-DA8E-485B-8919-21E25C0237A8}">
      <dgm:prSet phldr="0" custT="0"/>
      <dgm:spPr/>
      <dgm:t>
        <a:bodyPr vert="horz" wrap="square"/>
        <a:p>
          <a:pPr>
            <a:lnSpc>
              <a:spcPct val="100000"/>
            </a:lnSpc>
            <a:spcBef>
              <a:spcPct val="0"/>
            </a:spcBef>
            <a:spcAft>
              <a:spcPct val="15000"/>
            </a:spcAft>
          </a:pPr>
          <a:r>
            <a:rPr lang="fr-FR" dirty="0"/>
            <a:t>Accès limité à Internet et à l'électricité dans certaines localités. </a:t>
          </a:r>
          <a:r>
            <a:rPr lang="fr-FR" dirty="0"/>
            <a:t/>
          </a:r>
          <a:endParaRPr lang="fr-FR" dirty="0"/>
        </a:p>
      </dgm:t>
    </dgm:pt>
    <dgm:pt modelId="{C69D955C-CAC3-4973-9933-89B33CF181A6}" cxnId="{3FA6571A-1BEE-4438-BC33-A3A080B2407E}" type="parTrans">
      <dgm:prSet/>
      <dgm:spPr/>
    </dgm:pt>
    <dgm:pt modelId="{4047EFD1-ACA2-4282-94DD-E3A6D12A10B9}" cxnId="{3FA6571A-1BEE-4438-BC33-A3A080B2407E}" type="sibTrans">
      <dgm:prSet/>
      <dgm:spPr/>
    </dgm:pt>
    <dgm:pt modelId="{BC59FF98-AAE1-4661-B43A-46F2BFD9BA65}">
      <dgm:prSet phldr="0" custT="0"/>
      <dgm:spPr/>
      <dgm:t>
        <a:bodyPr vert="horz" wrap="square"/>
        <a:p>
          <a:pPr>
            <a:lnSpc>
              <a:spcPct val="100000"/>
            </a:lnSpc>
            <a:spcBef>
              <a:spcPct val="0"/>
            </a:spcBef>
            <a:spcAft>
              <a:spcPct val="15000"/>
            </a:spcAft>
          </a:pPr>
          <a:r>
            <a:rPr lang="fr-FR" dirty="0"/>
            <a:t/>
          </a:r>
          <a:endParaRPr lang="fr-FR" dirty="0"/>
        </a:p>
      </dgm:t>
    </dgm:pt>
    <dgm:pt modelId="{9CB7F84D-E9F3-4F7C-9AEE-7D9667D3A44A}" cxnId="{844724B0-BECA-46E8-B5B9-C9A57761741B}" type="parTrans">
      <dgm:prSet/>
      <dgm:spPr/>
    </dgm:pt>
    <dgm:pt modelId="{5F235015-5883-4799-B61A-81D7C1087DAD}" cxnId="{844724B0-BECA-46E8-B5B9-C9A57761741B}" type="sibTrans">
      <dgm:prSet/>
      <dgm:spPr/>
    </dgm:pt>
    <dgm:pt modelId="{8CEAD223-5623-4A3D-9C0A-172AD856CCC6}">
      <dgm:prSet phldr="0" custT="0"/>
      <dgm:spPr/>
      <dgm:t>
        <a:bodyPr vert="horz" wrap="square"/>
        <a:p>
          <a:pPr>
            <a:lnSpc>
              <a:spcPct val="100000"/>
            </a:lnSpc>
            <a:spcBef>
              <a:spcPct val="0"/>
            </a:spcBef>
            <a:spcAft>
              <a:spcPct val="15000"/>
            </a:spcAft>
          </a:pPr>
          <a:r>
            <a:rPr lang="fr-FR" dirty="0"/>
            <a:t>Manque </a:t>
          </a:r>
          <a:r>
            <a:rPr lang="fr-FR" dirty="0" smtClean="0"/>
            <a:t>des moyens notamment équipements informatiques, </a:t>
          </a:r>
          <a:r>
            <a:rPr lang="fr-FR" dirty="0" smtClean="0"/>
            <a:t>véhicules </a:t>
          </a:r>
          <a:r>
            <a:rPr lang="fr-FR" dirty="0" smtClean="0"/>
            <a:t>pour se rendre dans les localités </a:t>
          </a:r>
          <a:r>
            <a:rPr lang="fr-FR" dirty="0" smtClean="0"/>
            <a:t>éloignées.   </a:t>
          </a:r>
          <a:r>
            <a:rPr lang="fr-FR" dirty="0"/>
            <a:t/>
          </a:r>
          <a:endParaRPr lang="fr-FR" dirty="0"/>
        </a:p>
      </dgm:t>
    </dgm:pt>
    <dgm:pt modelId="{9540CB86-FB5D-44F5-BDFF-26BD30D18FB9}" cxnId="{F468AD29-2A5D-45F4-A600-F24A8F3F83AD}" type="parTrans">
      <dgm:prSet/>
      <dgm:spPr/>
    </dgm:pt>
    <dgm:pt modelId="{C8BF981F-8D2F-4735-B747-0D894E9DF589}" cxnId="{F468AD29-2A5D-45F4-A600-F24A8F3F83AD}" type="sibTrans">
      <dgm:prSet/>
      <dgm:spPr/>
    </dgm:pt>
    <dgm:pt modelId="{D79F1C6F-2EDE-4692-8C11-77A52B0E3586}">
      <dgm:prSet phldr="0" custT="0"/>
      <dgm:spPr/>
      <dgm:t>
        <a:bodyPr vert="horz" wrap="square"/>
        <a:p>
          <a:pPr>
            <a:lnSpc>
              <a:spcPct val="100000"/>
            </a:lnSpc>
            <a:spcBef>
              <a:spcPct val="0"/>
            </a:spcBef>
            <a:spcAft>
              <a:spcPct val="15000"/>
            </a:spcAft>
          </a:pPr>
          <a:r>
            <a:rPr lang="fr-FR" dirty="0"/>
            <a:t/>
          </a:r>
          <a:endParaRPr lang="fr-FR" dirty="0"/>
        </a:p>
      </dgm:t>
    </dgm:pt>
    <dgm:pt modelId="{1DD4BBEB-05AA-4F48-88C6-332218E9B7C7}" cxnId="{D75BCBD8-A72C-4AED-9CDE-942CAAFA1E5A}" type="parTrans">
      <dgm:prSet/>
      <dgm:spPr/>
    </dgm:pt>
    <dgm:pt modelId="{5149C2E2-BD52-45DF-A991-34DB1EE1F6B6}" cxnId="{D75BCBD8-A72C-4AED-9CDE-942CAAFA1E5A}" type="sibTrans">
      <dgm:prSet/>
      <dgm:spPr/>
    </dgm:pt>
    <dgm:pt modelId="{D8C737FF-8353-4E42-9B53-13D03C9AEA08}">
      <dgm:prSet phldr="0" custT="0"/>
      <dgm:spPr/>
      <dgm:t>
        <a:bodyPr vert="horz" wrap="square"/>
        <a:p>
          <a:pPr>
            <a:lnSpc>
              <a:spcPct val="100000"/>
            </a:lnSpc>
            <a:spcBef>
              <a:spcPct val="0"/>
            </a:spcBef>
            <a:spcAft>
              <a:spcPct val="15000"/>
            </a:spcAft>
          </a:pPr>
          <a:r>
            <a:rPr lang="fr-FR" dirty="0"/>
            <a:t>Risques de perte, de détérioration ou de falsification des registres papier. </a:t>
          </a:r>
          <a:r>
            <a:rPr lang="fr-FR" dirty="0"/>
            <a:t/>
          </a:r>
          <a:endParaRPr lang="fr-FR" dirty="0"/>
        </a:p>
      </dgm:t>
    </dgm:pt>
    <dgm:pt modelId="{F36E4821-1FD0-42A7-AB81-B9F6A65EA09E}" cxnId="{DEC0796F-96CD-4873-A3D2-C8A9F5EA89CD}" type="parTrans">
      <dgm:prSet/>
      <dgm:spPr/>
    </dgm:pt>
    <dgm:pt modelId="{C8C87899-BD8A-427F-83C8-F8AD27818AF2}" cxnId="{DEC0796F-96CD-4873-A3D2-C8A9F5EA89CD}" type="sibTrans">
      <dgm:prSet/>
      <dgm:spPr/>
    </dgm:pt>
    <dgm:pt modelId="{7141D5A9-CB31-4580-BF89-9C0A03CFF1DF}">
      <dgm:prSet phldr="0" custT="0"/>
      <dgm:spPr/>
      <dgm:t>
        <a:bodyPr vert="horz" wrap="square"/>
        <a:p>
          <a:pPr>
            <a:lnSpc>
              <a:spcPct val="100000"/>
            </a:lnSpc>
            <a:spcBef>
              <a:spcPct val="0"/>
            </a:spcBef>
            <a:spcAft>
              <a:spcPct val="15000"/>
            </a:spcAft>
          </a:pPr>
          <a:r>
            <a:rPr/>
            <a:t> </a:t>
          </a:r>
          <a:r>
            <a:rPr lang="fr-FR"/>
            <a:t>Faiblesse des données statistiques.</a:t>
          </a:r>
          <a:r>
            <a:rPr lang="fr-FR"/>
            <a:t/>
          </a:r>
          <a:endParaRPr lang="fr-FR"/>
        </a:p>
      </dgm:t>
    </dgm:pt>
    <dgm:pt modelId="{1AF1FE49-AF60-4C0F-A30E-74FD0177B785}" cxnId="{2209072D-6E0C-4186-B0AC-F4235BBEBFA0}" type="parTrans">
      <dgm:prSet/>
      <dgm:spPr/>
    </dgm:pt>
    <dgm:pt modelId="{2D6F91AA-1458-49D9-A8F4-298B9012B7BD}" cxnId="{2209072D-6E0C-4186-B0AC-F4235BBEBFA0}" type="sibTrans">
      <dgm:prSet/>
      <dgm:spPr/>
    </dgm:pt>
    <dgm:pt modelId="{90983E01-4DA1-4096-8BE8-46DF69D0E165}" type="pres">
      <dgm:prSet presAssocID="{A142E6E5-44C4-407B-BFCF-0CE36DDC26E7}" presName="Name0" presStyleCnt="0">
        <dgm:presLayoutVars>
          <dgm:dir/>
          <dgm:animLvl val="lvl"/>
          <dgm:resizeHandles val="exact"/>
        </dgm:presLayoutVars>
      </dgm:prSet>
      <dgm:spPr/>
      <dgm:t>
        <a:bodyPr/>
        <a:lstStyle/>
        <a:p>
          <a:endParaRPr lang="fr-FR"/>
        </a:p>
      </dgm:t>
    </dgm:pt>
    <dgm:pt modelId="{B3CB4E24-8F2E-414C-989E-DDE93C81937A}" type="pres">
      <dgm:prSet presAssocID="{623F27E6-2EAE-4407-B194-45A5E82A8792}" presName="composite" presStyleCnt="0"/>
      <dgm:spPr/>
    </dgm:pt>
    <dgm:pt modelId="{A0CC0E38-A18F-455E-A36B-2B7C976AB24B}" type="pres">
      <dgm:prSet presAssocID="{623F27E6-2EAE-4407-B194-45A5E82A8792}" presName="parTx" presStyleLbl="alignNode1" presStyleIdx="0" presStyleCnt="4">
        <dgm:presLayoutVars>
          <dgm:chMax val="0"/>
          <dgm:chPref val="0"/>
          <dgm:bulletEnabled val="1"/>
        </dgm:presLayoutVars>
      </dgm:prSet>
      <dgm:spPr/>
      <dgm:t>
        <a:bodyPr/>
        <a:lstStyle/>
        <a:p>
          <a:endParaRPr lang="fr-FR"/>
        </a:p>
      </dgm:t>
    </dgm:pt>
    <dgm:pt modelId="{78A8489C-8593-4D52-81FA-92BFC6578E1D}" type="pres">
      <dgm:prSet presAssocID="{623F27E6-2EAE-4407-B194-45A5E82A8792}" presName="desTx" presStyleLbl="alignAccFollowNode1" presStyleIdx="0" presStyleCnt="4">
        <dgm:presLayoutVars>
          <dgm:bulletEnabled val="1"/>
        </dgm:presLayoutVars>
      </dgm:prSet>
      <dgm:spPr/>
      <dgm:t>
        <a:bodyPr/>
        <a:lstStyle/>
        <a:p>
          <a:endParaRPr lang="fr-FR"/>
        </a:p>
      </dgm:t>
    </dgm:pt>
    <dgm:pt modelId="{CEA39973-9A79-4BF5-BF3A-98CE4C5C368F}" type="pres">
      <dgm:prSet presAssocID="{6C299ED3-35AB-48B3-AF8B-11F3E7965499}" presName="space" presStyleCnt="0"/>
      <dgm:spPr/>
    </dgm:pt>
    <dgm:pt modelId="{8890FBF8-7E6D-4B28-B300-9652CD4823C5}" type="pres">
      <dgm:prSet presAssocID="{BA9B5CB9-68BE-43C9-9D5B-06A34605226D}" presName="composite" presStyleCnt="0"/>
      <dgm:spPr/>
    </dgm:pt>
    <dgm:pt modelId="{EC0EAF94-27C5-40FB-86CF-2E61A611448C}" type="pres">
      <dgm:prSet presAssocID="{BA9B5CB9-68BE-43C9-9D5B-06A34605226D}" presName="parTx" presStyleLbl="alignNode1" presStyleIdx="1" presStyleCnt="4">
        <dgm:presLayoutVars>
          <dgm:chMax val="0"/>
          <dgm:chPref val="0"/>
          <dgm:bulletEnabled val="1"/>
        </dgm:presLayoutVars>
      </dgm:prSet>
      <dgm:spPr/>
      <dgm:t>
        <a:bodyPr/>
        <a:lstStyle/>
        <a:p>
          <a:endParaRPr lang="fr-FR"/>
        </a:p>
      </dgm:t>
    </dgm:pt>
    <dgm:pt modelId="{03821486-AB8A-4173-971E-D45EB46C6647}" type="pres">
      <dgm:prSet presAssocID="{BA9B5CB9-68BE-43C9-9D5B-06A34605226D}" presName="desTx" presStyleLbl="alignAccFollowNode1" presStyleIdx="1" presStyleCnt="4" custLinFactNeighborX="-3583" custLinFactNeighborY="2229">
        <dgm:presLayoutVars>
          <dgm:bulletEnabled val="1"/>
        </dgm:presLayoutVars>
      </dgm:prSet>
      <dgm:spPr/>
      <dgm:t>
        <a:bodyPr/>
        <a:lstStyle/>
        <a:p>
          <a:endParaRPr lang="fr-FR"/>
        </a:p>
      </dgm:t>
    </dgm:pt>
    <dgm:pt modelId="{8162C2F9-392F-4667-BA6E-576347FFE6BE}" type="pres">
      <dgm:prSet presAssocID="{1317FFE1-E9F8-462E-9988-7DE96FEAD300}" presName="space" presStyleCnt="0"/>
      <dgm:spPr/>
    </dgm:pt>
    <dgm:pt modelId="{5E661AB5-6F97-44F8-A5D7-D02C7202DF48}" type="pres">
      <dgm:prSet presAssocID="{6F9D7820-0797-4732-BDB8-17F972F7FB98}" presName="composite" presStyleCnt="0"/>
      <dgm:spPr/>
    </dgm:pt>
    <dgm:pt modelId="{E59FA050-7E8A-417A-B439-F7A1322BCFC1}" type="pres">
      <dgm:prSet presAssocID="{6F9D7820-0797-4732-BDB8-17F972F7FB98}" presName="parTx" presStyleLbl="alignNode1" presStyleIdx="2" presStyleCnt="4">
        <dgm:presLayoutVars>
          <dgm:chMax val="0"/>
          <dgm:chPref val="0"/>
          <dgm:bulletEnabled val="1"/>
        </dgm:presLayoutVars>
      </dgm:prSet>
      <dgm:spPr/>
      <dgm:t>
        <a:bodyPr/>
        <a:lstStyle/>
        <a:p>
          <a:endParaRPr lang="fr-FR"/>
        </a:p>
      </dgm:t>
    </dgm:pt>
    <dgm:pt modelId="{88ECD10B-45C9-4070-84D7-E37A08248277}" type="pres">
      <dgm:prSet presAssocID="{6F9D7820-0797-4732-BDB8-17F972F7FB98}" presName="desTx" presStyleLbl="alignAccFollowNode1" presStyleIdx="2" presStyleCnt="4">
        <dgm:presLayoutVars>
          <dgm:bulletEnabled val="1"/>
        </dgm:presLayoutVars>
      </dgm:prSet>
      <dgm:spPr/>
      <dgm:t>
        <a:bodyPr/>
        <a:lstStyle/>
        <a:p>
          <a:endParaRPr lang="fr-FR"/>
        </a:p>
      </dgm:t>
    </dgm:pt>
    <dgm:pt modelId="{0415978A-0180-4547-9AC1-027D011F70B8}" type="pres">
      <dgm:prSet presAssocID="{73400FE7-0CB7-4D5C-82B6-6243220003DC}" presName="space" presStyleCnt="0"/>
      <dgm:spPr/>
    </dgm:pt>
    <dgm:pt modelId="{D5BB4874-8E1D-41F4-9A24-D58046C1F193}" type="pres">
      <dgm:prSet presAssocID="{4AC31F10-97D0-4A05-A41E-C8D1D1222555}" presName="composite" presStyleCnt="0"/>
      <dgm:spPr/>
    </dgm:pt>
    <dgm:pt modelId="{0679CF19-A2B2-4F5A-A1E0-9EAD7D2B0CE5}" type="pres">
      <dgm:prSet presAssocID="{4AC31F10-97D0-4A05-A41E-C8D1D1222555}" presName="parTx" presStyleLbl="alignNode1" presStyleIdx="3" presStyleCnt="4">
        <dgm:presLayoutVars>
          <dgm:chMax val="0"/>
          <dgm:chPref val="0"/>
          <dgm:bulletEnabled val="1"/>
        </dgm:presLayoutVars>
      </dgm:prSet>
      <dgm:spPr/>
      <dgm:t>
        <a:bodyPr/>
        <a:lstStyle/>
        <a:p>
          <a:endParaRPr lang="fr-FR"/>
        </a:p>
      </dgm:t>
    </dgm:pt>
    <dgm:pt modelId="{CED56241-C655-4A6D-AEEE-DD0A6F45F9DD}" type="pres">
      <dgm:prSet presAssocID="{4AC31F10-97D0-4A05-A41E-C8D1D1222555}" presName="desTx" presStyleLbl="alignAccFollowNode1" presStyleIdx="3" presStyleCnt="4">
        <dgm:presLayoutVars>
          <dgm:bulletEnabled val="1"/>
        </dgm:presLayoutVars>
      </dgm:prSet>
      <dgm:spPr/>
      <dgm:t>
        <a:bodyPr/>
        <a:lstStyle/>
        <a:p>
          <a:endParaRPr lang="fr-FR"/>
        </a:p>
      </dgm:t>
    </dgm:pt>
  </dgm:ptLst>
  <dgm:cxnLst>
    <dgm:cxn modelId="{73E2A042-B91F-45E0-A86B-894797BDB343}" srcId="{A142E6E5-44C4-407B-BFCF-0CE36DDC26E7}" destId="{623F27E6-2EAE-4407-B194-45A5E82A8792}" srcOrd="0" destOrd="0" parTransId="{26B8CC8F-F127-4803-8D96-7351EA500F8E}" sibTransId="{6C299ED3-35AB-48B3-AF8B-11F3E7965499}"/>
    <dgm:cxn modelId="{CAEA7BEA-AD45-4372-8247-47BCD0DD55DE}" srcId="{623F27E6-2EAE-4407-B194-45A5E82A8792}" destId="{0B24E498-5557-4307-A0DF-984C3B71FA55}" srcOrd="0" destOrd="0" parTransId="{AA5D61D5-89BB-417D-92A5-7214452D7A26}" sibTransId="{D7BCF855-ACC7-4AF7-A261-F13CE502E0E0}"/>
    <dgm:cxn modelId="{02277810-1E2A-464F-AE15-FFB6C3D9E877}" srcId="{623F27E6-2EAE-4407-B194-45A5E82A8792}" destId="{F45A70DE-A0C7-4487-B2FF-D5DAE546FD14}" srcOrd="1" destOrd="0" parTransId="{2EBEA5EF-494D-4250-935E-02D11698D89C}" sibTransId="{E69DF4E7-3F5F-4AFD-84CE-B51C31489BEA}"/>
    <dgm:cxn modelId="{9A8682BC-D14E-4502-8EC5-702EE284C6C4}" srcId="{623F27E6-2EAE-4407-B194-45A5E82A8792}" destId="{C83CBFF4-B8E1-45E3-A40E-C1B0460504DF}" srcOrd="2" destOrd="0" parTransId="{C8BAFBAC-6437-4718-A7F9-D6C4E693510E}" sibTransId="{291CB34B-7B91-423C-96F8-CAC54A48FE6F}"/>
    <dgm:cxn modelId="{2C346532-B92C-4C84-9796-692ECF513915}" srcId="{623F27E6-2EAE-4407-B194-45A5E82A8792}" destId="{4B287B53-F706-4655-BC7D-6280B6038EB7}" srcOrd="3" destOrd="0" parTransId="{9BF075AC-0423-48B8-9BA2-33D86B0C8E26}" sibTransId="{EA26B666-7D7E-4D0B-BCDE-CA761705D4B2}"/>
    <dgm:cxn modelId="{D6AE3EAB-54B3-450E-A41C-771823AF0F3E}" srcId="{A142E6E5-44C4-407B-BFCF-0CE36DDC26E7}" destId="{BA9B5CB9-68BE-43C9-9D5B-06A34605226D}" srcOrd="1" destOrd="0" parTransId="{CD2FE2E8-978E-4763-83AB-5C25CBA59BED}" sibTransId="{1317FFE1-E9F8-462E-9988-7DE96FEAD300}"/>
    <dgm:cxn modelId="{AE278E6F-515C-4ACE-9397-6E7B5E60328F}" srcId="{BA9B5CB9-68BE-43C9-9D5B-06A34605226D}" destId="{5844019E-1091-41EF-B359-9A81261A4641}" srcOrd="0" destOrd="1" parTransId="{958FBE25-2D57-4A79-8825-71483C31DA68}" sibTransId="{6C8C1B0F-F438-4E47-A63A-86EB0A59D1E6}"/>
    <dgm:cxn modelId="{4245E6DE-B384-40D3-9E52-50E6370A592D}" srcId="{BA9B5CB9-68BE-43C9-9D5B-06A34605226D}" destId="{357D2EAA-6DAB-4417-A7DD-018C9BF7A172}" srcOrd="1" destOrd="1" parTransId="{79D39639-1B9B-4C09-AC2A-E189B86545B6}" sibTransId="{6B442184-D3B4-4057-AB3D-BACA69C84CA7}"/>
    <dgm:cxn modelId="{307F33BC-0118-444C-8515-5402951B555C}" srcId="{BA9B5CB9-68BE-43C9-9D5B-06A34605226D}" destId="{3CBBC31E-36B2-42E7-A57F-17314572A4FE}" srcOrd="2" destOrd="1" parTransId="{0370E7FF-B2D6-4829-B685-F8301F11B99A}" sibTransId="{5D700460-AF16-4652-B2E0-9219AD1CC893}"/>
    <dgm:cxn modelId="{8296C344-ED9A-40DA-AFAB-F31A0C20F4FE}" srcId="{BA9B5CB9-68BE-43C9-9D5B-06A34605226D}" destId="{8E819CE7-4237-4077-ADF2-9D0C44EDA368}" srcOrd="3" destOrd="1" parTransId="{DDA142B8-D93B-47B7-9695-C8D811FED729}" sibTransId="{C96ED612-622A-46B5-A31F-3F94F967A4D4}"/>
    <dgm:cxn modelId="{70DC3D88-DA31-427F-A4A7-84E9F9295C66}" srcId="{BA9B5CB9-68BE-43C9-9D5B-06A34605226D}" destId="{47C5E7D9-CE81-4549-A6B2-03CDA7884D7F}" srcOrd="4" destOrd="1" parTransId="{913CA95F-8F07-4E80-B5A7-6133FD30EBDB}" sibTransId="{C05DE83D-1B30-46FC-AE2A-E90BF222AE0A}"/>
    <dgm:cxn modelId="{25F37F46-A261-4CEC-BB56-1744942B5724}" srcId="{BA9B5CB9-68BE-43C9-9D5B-06A34605226D}" destId="{BE74CFB4-98EB-4437-BC0A-93EAA8EE9A9E}" srcOrd="5" destOrd="1" parTransId="{01949BC3-E8DF-4CC0-9AE6-F974E1F785B5}" sibTransId="{BF288DAF-90C4-4074-B175-A66F82C696BA}"/>
    <dgm:cxn modelId="{59D09D9C-CFE6-4AC9-BF2C-5675A27B4E46}" srcId="{A142E6E5-44C4-407B-BFCF-0CE36DDC26E7}" destId="{6F9D7820-0797-4732-BDB8-17F972F7FB98}" srcOrd="2" destOrd="0" parTransId="{EB3FABF1-44C8-44B4-B844-52F3124D8EAD}" sibTransId="{73400FE7-0CB7-4D5C-82B6-6243220003DC}"/>
    <dgm:cxn modelId="{C9EAADEF-559D-4942-B0F2-648B743EECB0}" srcId="{6F9D7820-0797-4732-BDB8-17F972F7FB98}" destId="{936C438E-D2B6-442A-B8C8-73EC6AB3CC20}" srcOrd="0" destOrd="2" parTransId="{B8E2EA86-F772-44E3-B18A-26E270042CC9}" sibTransId="{D6F875BA-EB0E-496D-8DB2-6FC05BFCF4CD}"/>
    <dgm:cxn modelId="{C50D4CBD-F1ED-474A-B33A-C8CC0AD394AC}" srcId="{6F9D7820-0797-4732-BDB8-17F972F7FB98}" destId="{E8BEA48E-72D6-4B27-9BD4-3D5EC15D79F8}" srcOrd="1" destOrd="2" parTransId="{1BFB09C5-E818-4179-9204-CD195A219CC2}" sibTransId="{4FF5D3B4-A248-4ABD-9F9B-7BC6C21416F7}"/>
    <dgm:cxn modelId="{A66431DD-837D-4B57-ACAF-2DA7324A7953}" srcId="{6F9D7820-0797-4732-BDB8-17F972F7FB98}" destId="{E19F62B6-FBFB-401F-8E3C-1036C6D393C3}" srcOrd="2" destOrd="2" parTransId="{A6347740-65D4-4BC4-9397-BCDDEDF7290E}" sibTransId="{DC270D6D-99BE-491D-BF4D-BDF1ABAB4195}"/>
    <dgm:cxn modelId="{069A3566-0271-4D05-8492-31E0570E7248}" srcId="{6F9D7820-0797-4732-BDB8-17F972F7FB98}" destId="{8711A4A6-6923-4674-9897-2B83E382F8AC}" srcOrd="3" destOrd="2" parTransId="{AC37C94B-AC79-4D3C-8E5F-D84A31952BC2}" sibTransId="{F65BC036-D8A9-46A1-A825-3DF301A047C6}"/>
    <dgm:cxn modelId="{B8A7FFFE-FE5C-46A5-BFD3-A4F40C497981}" srcId="{6F9D7820-0797-4732-BDB8-17F972F7FB98}" destId="{C05344ED-8F46-4524-BACB-6FBB4E130604}" srcOrd="4" destOrd="2" parTransId="{E8DEB7C1-7E0C-4125-85D5-174CE23077EE}" sibTransId="{E150ABCE-B24E-4402-816C-BBC833A42C4B}"/>
    <dgm:cxn modelId="{8FE26FEB-6DB5-45DC-B396-5241B21080D5}" srcId="{6F9D7820-0797-4732-BDB8-17F972F7FB98}" destId="{A45A4669-2930-4218-AE12-B4D8413F3504}" srcOrd="5" destOrd="2" parTransId="{31BEDD62-0598-413D-873B-FA6856F6F38E}" sibTransId="{AB205D5B-167A-44F9-AB58-4718595EAEB7}"/>
    <dgm:cxn modelId="{23EAEC9F-4306-4AD4-9C4F-13945ECE4874}" srcId="{A142E6E5-44C4-407B-BFCF-0CE36DDC26E7}" destId="{4AC31F10-97D0-4A05-A41E-C8D1D1222555}" srcOrd="3" destOrd="0" parTransId="{78A9C9B8-49A9-482B-9520-EE3A94961598}" sibTransId="{6165C242-5A84-443B-8EEE-410AB3935142}"/>
    <dgm:cxn modelId="{2EE1855C-D3F1-4509-83D8-D94F38E9DF9A}" srcId="{4AC31F10-97D0-4A05-A41E-C8D1D1222555}" destId="{F21DBDAF-5731-435A-9394-11E5BFA8CA40}" srcOrd="0" destOrd="3" parTransId="{5C6E47B1-ACDD-45B3-921A-8EE77BD5A6AC}" sibTransId="{49D56F18-6C5B-4F04-93A1-997AB9440083}"/>
    <dgm:cxn modelId="{3AB671D2-968B-4C84-82BE-2DC41344B233}" srcId="{4AC31F10-97D0-4A05-A41E-C8D1D1222555}" destId="{0A34B6AC-3143-48AE-8B40-1CE1F56CFE46}" srcOrd="1" destOrd="3" parTransId="{970A6DC9-E8F7-47D5-AA1E-F28EE337C6EB}" sibTransId="{C742CE24-2DD2-4E90-ACEE-0377346CAC0F}"/>
    <dgm:cxn modelId="{2767BF66-DB88-4B46-88BD-FBA3A1FE574B}" srcId="{4AC31F10-97D0-4A05-A41E-C8D1D1222555}" destId="{435601C6-2547-4E61-A182-722140892415}" srcOrd="2" destOrd="3" parTransId="{76B1494F-EA49-419E-8F0E-26AE52AA36F0}" sibTransId="{BA0696BD-90E0-4BE5-9A79-BA63BF363496}"/>
    <dgm:cxn modelId="{3FA6571A-1BEE-4438-BC33-A3A080B2407E}" srcId="{4AC31F10-97D0-4A05-A41E-C8D1D1222555}" destId="{CF0EBFBF-DA8E-485B-8919-21E25C0237A8}" srcOrd="3" destOrd="3" parTransId="{C69D955C-CAC3-4973-9933-89B33CF181A6}" sibTransId="{4047EFD1-ACA2-4282-94DD-E3A6D12A10B9}"/>
    <dgm:cxn modelId="{844724B0-BECA-46E8-B5B9-C9A57761741B}" srcId="{4AC31F10-97D0-4A05-A41E-C8D1D1222555}" destId="{BC59FF98-AAE1-4661-B43A-46F2BFD9BA65}" srcOrd="4" destOrd="3" parTransId="{9CB7F84D-E9F3-4F7C-9AEE-7D9667D3A44A}" sibTransId="{5F235015-5883-4799-B61A-81D7C1087DAD}"/>
    <dgm:cxn modelId="{F468AD29-2A5D-45F4-A600-F24A8F3F83AD}" srcId="{4AC31F10-97D0-4A05-A41E-C8D1D1222555}" destId="{8CEAD223-5623-4A3D-9C0A-172AD856CCC6}" srcOrd="5" destOrd="3" parTransId="{9540CB86-FB5D-44F5-BDFF-26BD30D18FB9}" sibTransId="{C8BF981F-8D2F-4735-B747-0D894E9DF589}"/>
    <dgm:cxn modelId="{D75BCBD8-A72C-4AED-9CDE-942CAAFA1E5A}" srcId="{4AC31F10-97D0-4A05-A41E-C8D1D1222555}" destId="{D79F1C6F-2EDE-4692-8C11-77A52B0E3586}" srcOrd="6" destOrd="3" parTransId="{1DD4BBEB-05AA-4F48-88C6-332218E9B7C7}" sibTransId="{5149C2E2-BD52-45DF-A991-34DB1EE1F6B6}"/>
    <dgm:cxn modelId="{DEC0796F-96CD-4873-A3D2-C8A9F5EA89CD}" srcId="{4AC31F10-97D0-4A05-A41E-C8D1D1222555}" destId="{D8C737FF-8353-4E42-9B53-13D03C9AEA08}" srcOrd="7" destOrd="3" parTransId="{F36E4821-1FD0-42A7-AB81-B9F6A65EA09E}" sibTransId="{C8C87899-BD8A-427F-83C8-F8AD27818AF2}"/>
    <dgm:cxn modelId="{2209072D-6E0C-4186-B0AC-F4235BBEBFA0}" srcId="{4AC31F10-97D0-4A05-A41E-C8D1D1222555}" destId="{7141D5A9-CB31-4580-BF89-9C0A03CFF1DF}" srcOrd="8" destOrd="3" parTransId="{1AF1FE49-AF60-4C0F-A30E-74FD0177B785}" sibTransId="{2D6F91AA-1458-49D9-A8F4-298B9012B7BD}"/>
    <dgm:cxn modelId="{3CE9C997-55CA-4FE1-8B24-A69460C86394}" type="presOf" srcId="{A142E6E5-44C4-407B-BFCF-0CE36DDC26E7}" destId="{90983E01-4DA1-4096-8BE8-46DF69D0E165}" srcOrd="0" destOrd="0" presId="urn:microsoft.com/office/officeart/2005/8/layout/hList1"/>
    <dgm:cxn modelId="{EF7DF4C5-F6A7-4BFA-9AE5-129E9BEAD982}" type="presParOf" srcId="{90983E01-4DA1-4096-8BE8-46DF69D0E165}" destId="{B3CB4E24-8F2E-414C-989E-DDE93C81937A}" srcOrd="0" destOrd="0" presId="urn:microsoft.com/office/officeart/2005/8/layout/hList1"/>
    <dgm:cxn modelId="{89C27AF5-77E4-431F-A827-ED99B2F2C6A4}" type="presParOf" srcId="{B3CB4E24-8F2E-414C-989E-DDE93C81937A}" destId="{A0CC0E38-A18F-455E-A36B-2B7C976AB24B}" srcOrd="0" destOrd="0" presId="urn:microsoft.com/office/officeart/2005/8/layout/hList1"/>
    <dgm:cxn modelId="{54AE630D-2023-462E-A5B3-AEBA9793742C}" type="presOf" srcId="{623F27E6-2EAE-4407-B194-45A5E82A8792}" destId="{A0CC0E38-A18F-455E-A36B-2B7C976AB24B}" srcOrd="0" destOrd="0" presId="urn:microsoft.com/office/officeart/2005/8/layout/hList1"/>
    <dgm:cxn modelId="{B7150F87-6570-4F05-BCA1-E58546F80A2A}" type="presParOf" srcId="{B3CB4E24-8F2E-414C-989E-DDE93C81937A}" destId="{78A8489C-8593-4D52-81FA-92BFC6578E1D}" srcOrd="1" destOrd="0" presId="urn:microsoft.com/office/officeart/2005/8/layout/hList1"/>
    <dgm:cxn modelId="{25954E9C-0030-4606-B30C-CF467BAF9780}" type="presOf" srcId="{0B24E498-5557-4307-A0DF-984C3B71FA55}" destId="{78A8489C-8593-4D52-81FA-92BFC6578E1D}" srcOrd="0" destOrd="0" presId="urn:microsoft.com/office/officeart/2005/8/layout/hList1"/>
    <dgm:cxn modelId="{8088A6B1-3D8E-47DF-8CCD-C87C1929E058}" type="presOf" srcId="{F45A70DE-A0C7-4487-B2FF-D5DAE546FD14}" destId="{78A8489C-8593-4D52-81FA-92BFC6578E1D}" srcOrd="0" destOrd="1" presId="urn:microsoft.com/office/officeart/2005/8/layout/hList1"/>
    <dgm:cxn modelId="{2B4127CC-C99C-47ED-ADDC-54EEE88C034E}" type="presOf" srcId="{C83CBFF4-B8E1-45E3-A40E-C1B0460504DF}" destId="{78A8489C-8593-4D52-81FA-92BFC6578E1D}" srcOrd="0" destOrd="2" presId="urn:microsoft.com/office/officeart/2005/8/layout/hList1"/>
    <dgm:cxn modelId="{3801CECE-38E0-40E7-BE95-5EA854FE1B03}" type="presOf" srcId="{4B287B53-F706-4655-BC7D-6280B6038EB7}" destId="{78A8489C-8593-4D52-81FA-92BFC6578E1D}" srcOrd="0" destOrd="3" presId="urn:microsoft.com/office/officeart/2005/8/layout/hList1"/>
    <dgm:cxn modelId="{A910256B-C63D-4A6F-A898-3B12D25F4E5A}" type="presParOf" srcId="{90983E01-4DA1-4096-8BE8-46DF69D0E165}" destId="{CEA39973-9A79-4BF5-BF3A-98CE4C5C368F}" srcOrd="1" destOrd="0" presId="urn:microsoft.com/office/officeart/2005/8/layout/hList1"/>
    <dgm:cxn modelId="{4AC0F494-8DDF-48A3-916A-0E4BEE51D345}" type="presParOf" srcId="{90983E01-4DA1-4096-8BE8-46DF69D0E165}" destId="{8890FBF8-7E6D-4B28-B300-9652CD4823C5}" srcOrd="2" destOrd="0" presId="urn:microsoft.com/office/officeart/2005/8/layout/hList1"/>
    <dgm:cxn modelId="{252D271C-4689-48AD-A002-52FD7017969F}" type="presParOf" srcId="{8890FBF8-7E6D-4B28-B300-9652CD4823C5}" destId="{EC0EAF94-27C5-40FB-86CF-2E61A611448C}" srcOrd="0" destOrd="2" presId="urn:microsoft.com/office/officeart/2005/8/layout/hList1"/>
    <dgm:cxn modelId="{A8C370F3-6BD6-476F-AEC2-7B28981C5B85}" type="presOf" srcId="{BA9B5CB9-68BE-43C9-9D5B-06A34605226D}" destId="{EC0EAF94-27C5-40FB-86CF-2E61A611448C}" srcOrd="0" destOrd="0" presId="urn:microsoft.com/office/officeart/2005/8/layout/hList1"/>
    <dgm:cxn modelId="{05BD07CA-76C5-4E3B-AF7A-312856CD3E8C}" type="presParOf" srcId="{8890FBF8-7E6D-4B28-B300-9652CD4823C5}" destId="{03821486-AB8A-4173-971E-D45EB46C6647}" srcOrd="1" destOrd="2" presId="urn:microsoft.com/office/officeart/2005/8/layout/hList1"/>
    <dgm:cxn modelId="{F4D680A1-0DD6-4DF9-A1C2-F3C5D6D8E87A}" type="presOf" srcId="{5844019E-1091-41EF-B359-9A81261A4641}" destId="{03821486-AB8A-4173-971E-D45EB46C6647}" srcOrd="0" destOrd="0" presId="urn:microsoft.com/office/officeart/2005/8/layout/hList1"/>
    <dgm:cxn modelId="{FE9EB4BC-AECE-4DDC-827D-E42FB445703C}" type="presOf" srcId="{357D2EAA-6DAB-4417-A7DD-018C9BF7A172}" destId="{03821486-AB8A-4173-971E-D45EB46C6647}" srcOrd="0" destOrd="1" presId="urn:microsoft.com/office/officeart/2005/8/layout/hList1"/>
    <dgm:cxn modelId="{46E7D8EB-6393-4ECA-B71B-D1450757A9F8}" type="presOf" srcId="{3CBBC31E-36B2-42E7-A57F-17314572A4FE}" destId="{03821486-AB8A-4173-971E-D45EB46C6647}" srcOrd="0" destOrd="2" presId="urn:microsoft.com/office/officeart/2005/8/layout/hList1"/>
    <dgm:cxn modelId="{F5FECC4E-A131-441E-97D0-84EADE190D93}" type="presOf" srcId="{8E819CE7-4237-4077-ADF2-9D0C44EDA368}" destId="{03821486-AB8A-4173-971E-D45EB46C6647}" srcOrd="0" destOrd="3" presId="urn:microsoft.com/office/officeart/2005/8/layout/hList1"/>
    <dgm:cxn modelId="{34C42FC7-323C-4DD6-82BC-8800A3F8D19F}" type="presOf" srcId="{47C5E7D9-CE81-4549-A6B2-03CDA7884D7F}" destId="{03821486-AB8A-4173-971E-D45EB46C6647}" srcOrd="0" destOrd="4" presId="urn:microsoft.com/office/officeart/2005/8/layout/hList1"/>
    <dgm:cxn modelId="{F99152D9-35B7-4DCC-B154-F2D12DE638C4}" type="presOf" srcId="{BE74CFB4-98EB-4437-BC0A-93EAA8EE9A9E}" destId="{03821486-AB8A-4173-971E-D45EB46C6647}" srcOrd="0" destOrd="5" presId="urn:microsoft.com/office/officeart/2005/8/layout/hList1"/>
    <dgm:cxn modelId="{424AE7DF-13C0-4143-A93D-AF35B133A8B8}" type="presParOf" srcId="{90983E01-4DA1-4096-8BE8-46DF69D0E165}" destId="{8162C2F9-392F-4667-BA6E-576347FFE6BE}" srcOrd="3" destOrd="0" presId="urn:microsoft.com/office/officeart/2005/8/layout/hList1"/>
    <dgm:cxn modelId="{F2249957-5258-4E5F-BFD5-4606D0927049}" type="presParOf" srcId="{90983E01-4DA1-4096-8BE8-46DF69D0E165}" destId="{5E661AB5-6F97-44F8-A5D7-D02C7202DF48}" srcOrd="4" destOrd="0" presId="urn:microsoft.com/office/officeart/2005/8/layout/hList1"/>
    <dgm:cxn modelId="{BA903254-7E49-4652-BBFE-DA411CC07F57}" type="presParOf" srcId="{5E661AB5-6F97-44F8-A5D7-D02C7202DF48}" destId="{E59FA050-7E8A-417A-B439-F7A1322BCFC1}" srcOrd="0" destOrd="4" presId="urn:microsoft.com/office/officeart/2005/8/layout/hList1"/>
    <dgm:cxn modelId="{A629CC61-34C1-409E-BD1D-8E6639E9E8DF}" type="presOf" srcId="{6F9D7820-0797-4732-BDB8-17F972F7FB98}" destId="{E59FA050-7E8A-417A-B439-F7A1322BCFC1}" srcOrd="0" destOrd="0" presId="urn:microsoft.com/office/officeart/2005/8/layout/hList1"/>
    <dgm:cxn modelId="{E75A15B8-A8B8-42F6-B461-BBA71A6264A3}" type="presParOf" srcId="{5E661AB5-6F97-44F8-A5D7-D02C7202DF48}" destId="{88ECD10B-45C9-4070-84D7-E37A08248277}" srcOrd="1" destOrd="4" presId="urn:microsoft.com/office/officeart/2005/8/layout/hList1"/>
    <dgm:cxn modelId="{ECC927C5-BD7A-44D6-B2CF-4065E4601F5B}" type="presOf" srcId="{936C438E-D2B6-442A-B8C8-73EC6AB3CC20}" destId="{88ECD10B-45C9-4070-84D7-E37A08248277}" srcOrd="0" destOrd="0" presId="urn:microsoft.com/office/officeart/2005/8/layout/hList1"/>
    <dgm:cxn modelId="{2608DD52-7062-4F5E-8827-2B6C0095E332}" type="presOf" srcId="{E8BEA48E-72D6-4B27-9BD4-3D5EC15D79F8}" destId="{88ECD10B-45C9-4070-84D7-E37A08248277}" srcOrd="0" destOrd="1" presId="urn:microsoft.com/office/officeart/2005/8/layout/hList1"/>
    <dgm:cxn modelId="{02910F66-E451-4642-B8D7-7E15D257CFBC}" type="presOf" srcId="{E19F62B6-FBFB-401F-8E3C-1036C6D393C3}" destId="{88ECD10B-45C9-4070-84D7-E37A08248277}" srcOrd="0" destOrd="2" presId="urn:microsoft.com/office/officeart/2005/8/layout/hList1"/>
    <dgm:cxn modelId="{A3046282-11F1-4F43-9FBB-45A52B5EC5C6}" type="presOf" srcId="{8711A4A6-6923-4674-9897-2B83E382F8AC}" destId="{88ECD10B-45C9-4070-84D7-E37A08248277}" srcOrd="0" destOrd="3" presId="urn:microsoft.com/office/officeart/2005/8/layout/hList1"/>
    <dgm:cxn modelId="{B2A15F0E-EBE1-48E9-A8D6-FAE652F4B740}" type="presOf" srcId="{C05344ED-8F46-4524-BACB-6FBB4E130604}" destId="{88ECD10B-45C9-4070-84D7-E37A08248277}" srcOrd="0" destOrd="4" presId="urn:microsoft.com/office/officeart/2005/8/layout/hList1"/>
    <dgm:cxn modelId="{786166E1-8790-4412-8288-C220220A5E5C}" type="presOf" srcId="{A45A4669-2930-4218-AE12-B4D8413F3504}" destId="{88ECD10B-45C9-4070-84D7-E37A08248277}" srcOrd="0" destOrd="5" presId="urn:microsoft.com/office/officeart/2005/8/layout/hList1"/>
    <dgm:cxn modelId="{4909FCF7-7FEF-4D76-A52D-148EE3684CAC}" type="presParOf" srcId="{90983E01-4DA1-4096-8BE8-46DF69D0E165}" destId="{0415978A-0180-4547-9AC1-027D011F70B8}" srcOrd="5" destOrd="0" presId="urn:microsoft.com/office/officeart/2005/8/layout/hList1"/>
    <dgm:cxn modelId="{FE2BB2C8-2F97-416F-9BDB-77807A826A33}" type="presParOf" srcId="{90983E01-4DA1-4096-8BE8-46DF69D0E165}" destId="{D5BB4874-8E1D-41F4-9A24-D58046C1F193}" srcOrd="6" destOrd="0" presId="urn:microsoft.com/office/officeart/2005/8/layout/hList1"/>
    <dgm:cxn modelId="{A9ECE84E-F276-4C4B-9C59-ED9AA6FAE502}" type="presParOf" srcId="{D5BB4874-8E1D-41F4-9A24-D58046C1F193}" destId="{0679CF19-A2B2-4F5A-A1E0-9EAD7D2B0CE5}" srcOrd="0" destOrd="6" presId="urn:microsoft.com/office/officeart/2005/8/layout/hList1"/>
    <dgm:cxn modelId="{C3CD456E-B5B1-49A5-9F9F-5147CB77E8E5}" type="presOf" srcId="{4AC31F10-97D0-4A05-A41E-C8D1D1222555}" destId="{0679CF19-A2B2-4F5A-A1E0-9EAD7D2B0CE5}" srcOrd="0" destOrd="0" presId="urn:microsoft.com/office/officeart/2005/8/layout/hList1"/>
    <dgm:cxn modelId="{B054C4EF-1DE8-4181-BD3B-475D5D464425}" type="presParOf" srcId="{D5BB4874-8E1D-41F4-9A24-D58046C1F193}" destId="{CED56241-C655-4A6D-AEEE-DD0A6F45F9DD}" srcOrd="1" destOrd="6" presId="urn:microsoft.com/office/officeart/2005/8/layout/hList1"/>
    <dgm:cxn modelId="{7F45663E-7B0D-48AC-977D-B5B4ABAF4713}" type="presOf" srcId="{F21DBDAF-5731-435A-9394-11E5BFA8CA40}" destId="{CED56241-C655-4A6D-AEEE-DD0A6F45F9DD}" srcOrd="0" destOrd="0" presId="urn:microsoft.com/office/officeart/2005/8/layout/hList1"/>
    <dgm:cxn modelId="{B5A80C75-FF4D-4E8A-8432-4882A683A508}" type="presOf" srcId="{0A34B6AC-3143-48AE-8B40-1CE1F56CFE46}" destId="{CED56241-C655-4A6D-AEEE-DD0A6F45F9DD}" srcOrd="0" destOrd="1" presId="urn:microsoft.com/office/officeart/2005/8/layout/hList1"/>
    <dgm:cxn modelId="{F98DA737-0B40-460F-A96F-40567AFE7FEE}" type="presOf" srcId="{435601C6-2547-4E61-A182-722140892415}" destId="{CED56241-C655-4A6D-AEEE-DD0A6F45F9DD}" srcOrd="0" destOrd="2" presId="urn:microsoft.com/office/officeart/2005/8/layout/hList1"/>
    <dgm:cxn modelId="{55C6CAFE-A53C-43AB-B11E-E9924076160E}" type="presOf" srcId="{CF0EBFBF-DA8E-485B-8919-21E25C0237A8}" destId="{CED56241-C655-4A6D-AEEE-DD0A6F45F9DD}" srcOrd="0" destOrd="3" presId="urn:microsoft.com/office/officeart/2005/8/layout/hList1"/>
    <dgm:cxn modelId="{C10DB6E7-B37C-4A99-8956-F309566CBDE4}" type="presOf" srcId="{BC59FF98-AAE1-4661-B43A-46F2BFD9BA65}" destId="{CED56241-C655-4A6D-AEEE-DD0A6F45F9DD}" srcOrd="0" destOrd="4" presId="urn:microsoft.com/office/officeart/2005/8/layout/hList1"/>
    <dgm:cxn modelId="{7EE65C9A-0578-4EAD-8359-4D9E8DEFCAA1}" type="presOf" srcId="{8CEAD223-5623-4A3D-9C0A-172AD856CCC6}" destId="{CED56241-C655-4A6D-AEEE-DD0A6F45F9DD}" srcOrd="0" destOrd="5" presId="urn:microsoft.com/office/officeart/2005/8/layout/hList1"/>
    <dgm:cxn modelId="{F468165F-213F-4FAA-888A-2B7AA20B21F3}" type="presOf" srcId="{D79F1C6F-2EDE-4692-8C11-77A52B0E3586}" destId="{CED56241-C655-4A6D-AEEE-DD0A6F45F9DD}" srcOrd="0" destOrd="6" presId="urn:microsoft.com/office/officeart/2005/8/layout/hList1"/>
    <dgm:cxn modelId="{830444E8-0B6D-4FDB-82E7-5DECBEA52A9F}" type="presOf" srcId="{D8C737FF-8353-4E42-9B53-13D03C9AEA08}" destId="{CED56241-C655-4A6D-AEEE-DD0A6F45F9DD}" srcOrd="0" destOrd="7" presId="urn:microsoft.com/office/officeart/2005/8/layout/hList1"/>
    <dgm:cxn modelId="{FE0D444E-77EA-4EC1-8671-781BDD8335E1}" type="presOf" srcId="{7141D5A9-CB31-4580-BF89-9C0A03CFF1DF}" destId="{CED56241-C655-4A6D-AEEE-DD0A6F45F9DD}" srcOrd="0" destOrd="8"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3E3ACB-6FB6-4FE6-924B-6426BE81BFCB}" type="doc">
      <dgm:prSet loTypeId="urn:microsoft.com/office/officeart/2005/8/layout/venn1" loCatId="relationship" qsTypeId="urn:microsoft.com/office/officeart/2005/8/quickstyle/simple1#2" qsCatId="simple" csTypeId="urn:microsoft.com/office/officeart/2005/8/colors/colorful5#1" csCatId="colorful" phldr="1"/>
      <dgm:spPr/>
    </dgm:pt>
    <dgm:pt modelId="{33CDF65D-9718-41B2-9C6D-0B52F6ECB270}">
      <dgm:prSet phldrT="[Texte]"/>
      <dgm:spPr/>
      <dgm:t>
        <a:bodyPr/>
        <a:lstStyle/>
        <a:p>
          <a:r>
            <a:rPr lang="fr-FR" dirty="0" smtClean="0"/>
            <a:t>Renforcer la coordination entre toutes les autorités   concernées par  l’enregistrement des mariages et des divorces </a:t>
          </a:r>
          <a:endParaRPr lang="fr-FR" dirty="0"/>
        </a:p>
      </dgm:t>
    </dgm:pt>
    <dgm:pt modelId="{7AE7121B-77B4-482B-933C-1B1440C9B85B}" cxnId="{695F777B-2D45-4201-A52D-7A297D8EF593}" type="parTrans">
      <dgm:prSet/>
      <dgm:spPr/>
      <dgm:t>
        <a:bodyPr/>
        <a:lstStyle/>
        <a:p>
          <a:endParaRPr lang="fr-FR"/>
        </a:p>
      </dgm:t>
    </dgm:pt>
    <dgm:pt modelId="{7B03ECDA-84DD-4B09-8AEE-A6B9B911F59C}" cxnId="{695F777B-2D45-4201-A52D-7A297D8EF593}" type="sibTrans">
      <dgm:prSet/>
      <dgm:spPr/>
      <dgm:t>
        <a:bodyPr/>
        <a:lstStyle/>
        <a:p>
          <a:endParaRPr lang="fr-FR"/>
        </a:p>
      </dgm:t>
    </dgm:pt>
    <dgm:pt modelId="{399E68C3-3ED6-4FBC-A8EE-DE89606997D4}">
      <dgm:prSet phldrT="[Texte]"/>
      <dgm:spPr/>
      <dgm:t>
        <a:bodyPr/>
        <a:lstStyle/>
        <a:p>
          <a:r>
            <a:rPr lang="fr-FR" dirty="0"/>
            <a:t>Renforcer la sensibilisation de la population</a:t>
          </a:r>
        </a:p>
      </dgm:t>
    </dgm:pt>
    <dgm:pt modelId="{8F599B2E-7967-46EF-A987-AC92AE67782C}" cxnId="{035FC9EF-DEE7-4FC7-A9FC-CD712EBBD103}" type="parTrans">
      <dgm:prSet/>
      <dgm:spPr/>
      <dgm:t>
        <a:bodyPr/>
        <a:lstStyle/>
        <a:p>
          <a:endParaRPr lang="fr-FR"/>
        </a:p>
      </dgm:t>
    </dgm:pt>
    <dgm:pt modelId="{E4A87CE6-CAEF-4F1E-BAC4-89BEDC3FC499}" cxnId="{035FC9EF-DEE7-4FC7-A9FC-CD712EBBD103}" type="sibTrans">
      <dgm:prSet/>
      <dgm:spPr/>
      <dgm:t>
        <a:bodyPr/>
        <a:lstStyle/>
        <a:p>
          <a:endParaRPr lang="fr-FR"/>
        </a:p>
      </dgm:t>
    </dgm:pt>
    <dgm:pt modelId="{0954CF99-BDF5-4105-A353-99F9D999EC62}">
      <dgm:prSet phldrT="[Texte]"/>
      <dgm:spPr/>
      <dgm:t>
        <a:bodyPr/>
        <a:lstStyle/>
        <a:p>
          <a:r>
            <a:rPr lang="fr-FR" dirty="0"/>
            <a:t>Digitaliser complètement l’enregistrement</a:t>
          </a:r>
        </a:p>
      </dgm:t>
    </dgm:pt>
    <dgm:pt modelId="{F1B9F866-8611-43D0-B5B7-63D925141501}" cxnId="{2851417F-9A65-406F-AF55-7278C8F86BD5}" type="parTrans">
      <dgm:prSet/>
      <dgm:spPr/>
      <dgm:t>
        <a:bodyPr/>
        <a:lstStyle/>
        <a:p>
          <a:endParaRPr lang="fr-FR"/>
        </a:p>
      </dgm:t>
    </dgm:pt>
    <dgm:pt modelId="{9FE98BDA-81B0-487C-8218-D563675C263E}" cxnId="{2851417F-9A65-406F-AF55-7278C8F86BD5}" type="sibTrans">
      <dgm:prSet/>
      <dgm:spPr/>
      <dgm:t>
        <a:bodyPr/>
        <a:lstStyle/>
        <a:p>
          <a:endParaRPr lang="fr-FR"/>
        </a:p>
      </dgm:t>
    </dgm:pt>
    <dgm:pt modelId="{E66EE34D-4FFC-48A8-B105-D7AEE0456F21}" type="pres">
      <dgm:prSet presAssocID="{323E3ACB-6FB6-4FE6-924B-6426BE81BFCB}" presName="compositeShape" presStyleCnt="0">
        <dgm:presLayoutVars>
          <dgm:chMax val="7"/>
          <dgm:dir/>
          <dgm:resizeHandles val="exact"/>
        </dgm:presLayoutVars>
      </dgm:prSet>
      <dgm:spPr/>
    </dgm:pt>
    <dgm:pt modelId="{07819654-D152-4FA7-8264-DECAA2950E98}" type="pres">
      <dgm:prSet presAssocID="{33CDF65D-9718-41B2-9C6D-0B52F6ECB270}" presName="circ1" presStyleLbl="vennNode1" presStyleIdx="0" presStyleCnt="3" custLinFactNeighborX="7686" custLinFactNeighborY="-78531"/>
      <dgm:spPr/>
      <dgm:t>
        <a:bodyPr/>
        <a:lstStyle/>
        <a:p>
          <a:endParaRPr lang="fr-FR"/>
        </a:p>
      </dgm:t>
    </dgm:pt>
    <dgm:pt modelId="{FFD3333E-3096-480D-9CDD-847D2ADCAA1B}" type="pres">
      <dgm:prSet presAssocID="{33CDF65D-9718-41B2-9C6D-0B52F6ECB270}" presName="circ1Tx" presStyleLbl="revTx" presStyleIdx="0" presStyleCnt="0">
        <dgm:presLayoutVars>
          <dgm:chMax val="0"/>
          <dgm:chPref val="0"/>
          <dgm:bulletEnabled val="1"/>
        </dgm:presLayoutVars>
      </dgm:prSet>
      <dgm:spPr/>
      <dgm:t>
        <a:bodyPr/>
        <a:lstStyle/>
        <a:p>
          <a:endParaRPr lang="fr-FR"/>
        </a:p>
      </dgm:t>
    </dgm:pt>
    <dgm:pt modelId="{43A6F4BA-4445-4AC2-B9BC-4AF5B4C256F7}" type="pres">
      <dgm:prSet presAssocID="{399E68C3-3ED6-4FBC-A8EE-DE89606997D4}" presName="circ2" presStyleLbl="vennNode1" presStyleIdx="1" presStyleCnt="3"/>
      <dgm:spPr/>
      <dgm:t>
        <a:bodyPr/>
        <a:lstStyle/>
        <a:p>
          <a:endParaRPr lang="fr-FR"/>
        </a:p>
      </dgm:t>
    </dgm:pt>
    <dgm:pt modelId="{71E27E43-4993-4C23-A34D-7FC4A18C47FB}" type="pres">
      <dgm:prSet presAssocID="{399E68C3-3ED6-4FBC-A8EE-DE89606997D4}" presName="circ2Tx" presStyleLbl="revTx" presStyleIdx="0" presStyleCnt="0">
        <dgm:presLayoutVars>
          <dgm:chMax val="0"/>
          <dgm:chPref val="0"/>
          <dgm:bulletEnabled val="1"/>
        </dgm:presLayoutVars>
      </dgm:prSet>
      <dgm:spPr/>
      <dgm:t>
        <a:bodyPr/>
        <a:lstStyle/>
        <a:p>
          <a:endParaRPr lang="fr-FR"/>
        </a:p>
      </dgm:t>
    </dgm:pt>
    <dgm:pt modelId="{0B9BBB98-0ADE-4E99-89EC-BDF18CC28B0D}" type="pres">
      <dgm:prSet presAssocID="{0954CF99-BDF5-4105-A353-99F9D999EC62}" presName="circ3" presStyleLbl="vennNode1" presStyleIdx="2" presStyleCnt="3" custLinFactNeighborX="444" custLinFactNeighborY="1031"/>
      <dgm:spPr/>
      <dgm:t>
        <a:bodyPr/>
        <a:lstStyle/>
        <a:p>
          <a:endParaRPr lang="fr-FR"/>
        </a:p>
      </dgm:t>
    </dgm:pt>
    <dgm:pt modelId="{8CAAD55C-3C0A-4B25-B0A7-B33A404B6280}" type="pres">
      <dgm:prSet presAssocID="{0954CF99-BDF5-4105-A353-99F9D999EC62}" presName="circ3Tx" presStyleLbl="revTx" presStyleIdx="0" presStyleCnt="0">
        <dgm:presLayoutVars>
          <dgm:chMax val="0"/>
          <dgm:chPref val="0"/>
          <dgm:bulletEnabled val="1"/>
        </dgm:presLayoutVars>
      </dgm:prSet>
      <dgm:spPr/>
      <dgm:t>
        <a:bodyPr/>
        <a:lstStyle/>
        <a:p>
          <a:endParaRPr lang="fr-FR"/>
        </a:p>
      </dgm:t>
    </dgm:pt>
  </dgm:ptLst>
  <dgm:cxnLst>
    <dgm:cxn modelId="{695F777B-2D45-4201-A52D-7A297D8EF593}" srcId="{323E3ACB-6FB6-4FE6-924B-6426BE81BFCB}" destId="{33CDF65D-9718-41B2-9C6D-0B52F6ECB270}" srcOrd="0" destOrd="0" parTransId="{7AE7121B-77B4-482B-933C-1B1440C9B85B}" sibTransId="{7B03ECDA-84DD-4B09-8AEE-A6B9B911F59C}"/>
    <dgm:cxn modelId="{ADFA5D99-212B-4838-AFAF-F787C5B5034F}" type="presOf" srcId="{0954CF99-BDF5-4105-A353-99F9D999EC62}" destId="{0B9BBB98-0ADE-4E99-89EC-BDF18CC28B0D}" srcOrd="0" destOrd="0" presId="urn:microsoft.com/office/officeart/2005/8/layout/venn1"/>
    <dgm:cxn modelId="{83D8DA49-C73F-4AEE-8D59-C3878155DF3B}" type="presOf" srcId="{0954CF99-BDF5-4105-A353-99F9D999EC62}" destId="{8CAAD55C-3C0A-4B25-B0A7-B33A404B6280}" srcOrd="1" destOrd="0" presId="urn:microsoft.com/office/officeart/2005/8/layout/venn1"/>
    <dgm:cxn modelId="{38A96AD8-C911-4935-B368-F0A2406EFCE0}" type="presOf" srcId="{323E3ACB-6FB6-4FE6-924B-6426BE81BFCB}" destId="{E66EE34D-4FFC-48A8-B105-D7AEE0456F21}" srcOrd="0" destOrd="0" presId="urn:microsoft.com/office/officeart/2005/8/layout/venn1"/>
    <dgm:cxn modelId="{AA08A0CB-37C2-4969-9358-9E50DA724C14}" type="presOf" srcId="{33CDF65D-9718-41B2-9C6D-0B52F6ECB270}" destId="{FFD3333E-3096-480D-9CDD-847D2ADCAA1B}" srcOrd="1" destOrd="0" presId="urn:microsoft.com/office/officeart/2005/8/layout/venn1"/>
    <dgm:cxn modelId="{035FC9EF-DEE7-4FC7-A9FC-CD712EBBD103}" srcId="{323E3ACB-6FB6-4FE6-924B-6426BE81BFCB}" destId="{399E68C3-3ED6-4FBC-A8EE-DE89606997D4}" srcOrd="1" destOrd="0" parTransId="{8F599B2E-7967-46EF-A987-AC92AE67782C}" sibTransId="{E4A87CE6-CAEF-4F1E-BAC4-89BEDC3FC499}"/>
    <dgm:cxn modelId="{39863601-7B0A-4FD9-863F-0372085BBC6B}" type="presOf" srcId="{33CDF65D-9718-41B2-9C6D-0B52F6ECB270}" destId="{07819654-D152-4FA7-8264-DECAA2950E98}" srcOrd="0" destOrd="0" presId="urn:microsoft.com/office/officeart/2005/8/layout/venn1"/>
    <dgm:cxn modelId="{2851417F-9A65-406F-AF55-7278C8F86BD5}" srcId="{323E3ACB-6FB6-4FE6-924B-6426BE81BFCB}" destId="{0954CF99-BDF5-4105-A353-99F9D999EC62}" srcOrd="2" destOrd="0" parTransId="{F1B9F866-8611-43D0-B5B7-63D925141501}" sibTransId="{9FE98BDA-81B0-487C-8218-D563675C263E}"/>
    <dgm:cxn modelId="{F946EE69-1273-4301-BCB6-531CB1339AF6}" type="presOf" srcId="{399E68C3-3ED6-4FBC-A8EE-DE89606997D4}" destId="{71E27E43-4993-4C23-A34D-7FC4A18C47FB}" srcOrd="1" destOrd="0" presId="urn:microsoft.com/office/officeart/2005/8/layout/venn1"/>
    <dgm:cxn modelId="{6C3D7FDC-8FA6-4744-9A52-0D0E99198FDC}" type="presOf" srcId="{399E68C3-3ED6-4FBC-A8EE-DE89606997D4}" destId="{43A6F4BA-4445-4AC2-B9BC-4AF5B4C256F7}" srcOrd="0" destOrd="0" presId="urn:microsoft.com/office/officeart/2005/8/layout/venn1"/>
    <dgm:cxn modelId="{FB642518-5EA7-41C7-8712-4AD13E5D0F8E}" type="presParOf" srcId="{E66EE34D-4FFC-48A8-B105-D7AEE0456F21}" destId="{07819654-D152-4FA7-8264-DECAA2950E98}" srcOrd="0" destOrd="0" presId="urn:microsoft.com/office/officeart/2005/8/layout/venn1"/>
    <dgm:cxn modelId="{22B3BBC6-9F2F-4CB1-81DC-B9B564A531C3}" type="presParOf" srcId="{E66EE34D-4FFC-48A8-B105-D7AEE0456F21}" destId="{FFD3333E-3096-480D-9CDD-847D2ADCAA1B}" srcOrd="1" destOrd="0" presId="urn:microsoft.com/office/officeart/2005/8/layout/venn1"/>
    <dgm:cxn modelId="{F049D4FC-A0F3-4672-AF0A-CB84D53B93ED}" type="presParOf" srcId="{E66EE34D-4FFC-48A8-B105-D7AEE0456F21}" destId="{43A6F4BA-4445-4AC2-B9BC-4AF5B4C256F7}" srcOrd="2" destOrd="0" presId="urn:microsoft.com/office/officeart/2005/8/layout/venn1"/>
    <dgm:cxn modelId="{B780519C-43CE-4DB5-8B80-3C968BE29DFD}" type="presParOf" srcId="{E66EE34D-4FFC-48A8-B105-D7AEE0456F21}" destId="{71E27E43-4993-4C23-A34D-7FC4A18C47FB}" srcOrd="3" destOrd="0" presId="urn:microsoft.com/office/officeart/2005/8/layout/venn1"/>
    <dgm:cxn modelId="{AE210C21-D1AD-4A12-92F0-FA3D6E00ADD1}" type="presParOf" srcId="{E66EE34D-4FFC-48A8-B105-D7AEE0456F21}" destId="{0B9BBB98-0ADE-4E99-89EC-BDF18CC28B0D}" srcOrd="4" destOrd="0" presId="urn:microsoft.com/office/officeart/2005/8/layout/venn1"/>
    <dgm:cxn modelId="{C0DB9881-1E7C-47DF-BF9C-7F264D8F5ABC}" type="presParOf" srcId="{E66EE34D-4FFC-48A8-B105-D7AEE0456F21}" destId="{8CAAD55C-3C0A-4B25-B0A7-B33A404B6280}" srcOrd="5" destOrd="0" presId="urn:microsoft.com/office/officeart/2005/8/layout/ven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er 1"/>
      <dsp:cNvGrpSpPr/>
    </dsp:nvGrpSpPr>
    <dsp:grpSpPr>
      <a:xfrm>
        <a:off x="0" y="0"/>
        <a:ext cx="7776864" cy="4824536"/>
        <a:chOff x="0" y="0"/>
        <a:chExt cx="7776864" cy="4824536"/>
      </a:xfrm>
    </dsp:grpSpPr>
    <dsp:sp modelId="{A0CC0E38-A18F-455E-A36B-2B7C976AB24B}">
      <dsp:nvSpPr>
        <dsp:cNvPr id="3" name="Rectangle 2"/>
        <dsp:cNvSpPr/>
      </dsp:nvSpPr>
      <dsp:spPr bwMode="white">
        <a:xfrm>
          <a:off x="0" y="310418"/>
          <a:ext cx="1759471" cy="328930"/>
        </a:xfrm>
        <a:prstGeom prst="rect">
          <a:avLst/>
        </a:prstGeom>
      </dsp:spPr>
      <dsp:style>
        <a:lnRef idx="2">
          <a:schemeClr val="accent2"/>
        </a:lnRef>
        <a:fillRef idx="1">
          <a:schemeClr val="accent2"/>
        </a:fillRef>
        <a:effectRef idx="0">
          <a:scrgbClr r="0" g="0" b="0"/>
        </a:effectRef>
        <a:fontRef idx="minor">
          <a:schemeClr val="lt1"/>
        </a:fontRef>
      </dsp:style>
      <dsp:txBody>
        <a:bodyPr lIns="99568" tIns="56896" rIns="99568" bIns="56896" anchor="ctr"/>
        <a:lstStyle>
          <a:lvl1pPr algn="ctr">
            <a:defRPr sz="1000"/>
          </a:lvl1pPr>
          <a:lvl2pPr marL="57150" indent="-57150" algn="ctr">
            <a:defRPr sz="700"/>
          </a:lvl2pPr>
          <a:lvl3pPr marL="114300" indent="-57150" algn="ctr">
            <a:defRPr sz="700"/>
          </a:lvl3pPr>
          <a:lvl4pPr marL="171450" indent="-57150" algn="ctr">
            <a:defRPr sz="700"/>
          </a:lvl4pPr>
          <a:lvl5pPr marL="228600" indent="-57150" algn="ctr">
            <a:defRPr sz="700"/>
          </a:lvl5pPr>
          <a:lvl6pPr marL="285750" indent="-57150" algn="ctr">
            <a:defRPr sz="700"/>
          </a:lvl6pPr>
          <a:lvl7pPr marL="342900" indent="-57150" algn="ctr">
            <a:defRPr sz="700"/>
          </a:lvl7pPr>
          <a:lvl8pPr marL="400050" indent="-57150" algn="ctr">
            <a:defRPr sz="700"/>
          </a:lvl8pPr>
          <a:lvl9pPr marL="457200" indent="-57150" algn="ctr">
            <a:defRPr sz="700"/>
          </a:lvl9pPr>
        </a:lstStyle>
        <a:p>
          <a:pPr lvl="0">
            <a:lnSpc>
              <a:spcPct val="100000"/>
            </a:lnSpc>
            <a:spcBef>
              <a:spcPct val="0"/>
            </a:spcBef>
            <a:spcAft>
              <a:spcPct val="35000"/>
            </a:spcAft>
          </a:pPr>
          <a:r>
            <a:rPr lang="fr-FR" sz="1400" b="1" dirty="0">
              <a:solidFill>
                <a:schemeClr val="tx1"/>
              </a:solidFill>
            </a:rPr>
            <a:t>DÉFIS JURIDIQUES</a:t>
          </a:r>
        </a:p>
      </dsp:txBody>
      <dsp:txXfrm>
        <a:off x="0" y="310418"/>
        <a:ext cx="1759471" cy="328930"/>
      </dsp:txXfrm>
    </dsp:sp>
    <dsp:sp modelId="{78A8489C-8593-4D52-81FA-92BFC6578E1D}">
      <dsp:nvSpPr>
        <dsp:cNvPr id="4" name="Rectangle 3"/>
        <dsp:cNvSpPr/>
      </dsp:nvSpPr>
      <dsp:spPr bwMode="white">
        <a:xfrm>
          <a:off x="0" y="639348"/>
          <a:ext cx="1759471" cy="3874770"/>
        </a:xfrm>
        <a:prstGeom prst="rect">
          <a:avLst/>
        </a:prstGeom>
      </dsp:spPr>
      <dsp:style>
        <a:lnRef idx="2">
          <a:schemeClr val="accent2">
            <a:tint val="40000"/>
            <a:alpha val="90000"/>
          </a:schemeClr>
        </a:lnRef>
        <a:fillRef idx="1">
          <a:schemeClr val="accent2">
            <a:tint val="40000"/>
            <a:alpha val="90000"/>
          </a:schemeClr>
        </a:fillRef>
        <a:effectRef idx="0">
          <a:scrgbClr r="0" g="0" b="0"/>
        </a:effectRef>
        <a:fontRef idx="minor"/>
      </dsp:style>
      <dsp:txBody>
        <a:bodyPr vert="horz" wrap="square" lIns="53340" tIns="53340" rIns="71120" bIns="80010"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Font typeface="Arial" panose="020B0604020202020204" pitchFamily="34" charset="0"/>
            <a:buChar char="•"/>
          </a:pPr>
          <a:r>
            <a:rPr lang="fr-FR" dirty="0" smtClean="0">
              <a:solidFill>
                <a:schemeClr val="dk1"/>
              </a:solidFill>
            </a:rPr>
            <a:t>Législation relative au mariage et au divorce date du début des années 2000 donc  nécessité reforme afin de corriger les lacunes constatées et intégrer les bonnes et les expériences réussies au niveau continental.</a:t>
          </a:r>
          <a:endParaRPr lang="fr-FR" dirty="0">
            <a:solidFill>
              <a:schemeClr val="dk1"/>
            </a:solidFill>
          </a:endParaRPr>
        </a:p>
        <a:p>
          <a:pPr lvl="1">
            <a:lnSpc>
              <a:spcPct val="100000"/>
            </a:lnSpc>
            <a:spcBef>
              <a:spcPct val="0"/>
            </a:spcBef>
            <a:spcAft>
              <a:spcPct val="15000"/>
            </a:spcAft>
            <a:buFont typeface="Arial" panose="020B0604020202020204" pitchFamily="34" charset="0"/>
            <a:buChar char="•"/>
          </a:pPr>
          <a:r>
            <a:rPr lang="fr-FR" dirty="0">
              <a:solidFill>
                <a:schemeClr val="dk1"/>
              </a:solidFill>
            </a:rPr>
            <a:t>Dispositions </a:t>
          </a:r>
          <a:r>
            <a:rPr lang="fr-FR" dirty="0" smtClean="0">
              <a:solidFill>
                <a:schemeClr val="dk1"/>
              </a:solidFill>
            </a:rPr>
            <a:t>relatives </a:t>
          </a:r>
          <a:r>
            <a:rPr lang="fr-FR" dirty="0">
              <a:solidFill>
                <a:schemeClr val="dk1"/>
              </a:solidFill>
            </a:rPr>
            <a:t>à </a:t>
          </a:r>
          <a:r>
            <a:rPr lang="fr-FR" dirty="0" smtClean="0">
              <a:solidFill>
                <a:schemeClr val="dk1"/>
              </a:solidFill>
            </a:rPr>
            <a:t>l’</a:t>
          </a:r>
          <a:r>
            <a:rPr lang="fr-FR" dirty="0" err="1" smtClean="0">
              <a:solidFill>
                <a:schemeClr val="dk1"/>
              </a:solidFill>
            </a:rPr>
            <a:t>enregistrement</a:t>
          </a:r>
          <a:r>
            <a:rPr lang="fr-FR" dirty="0" smtClean="0">
              <a:solidFill>
                <a:schemeClr val="dk1"/>
              </a:solidFill>
            </a:rPr>
            <a:t>  </a:t>
          </a:r>
          <a:r>
            <a:rPr lang="fr-FR" dirty="0">
              <a:solidFill>
                <a:schemeClr val="dk1"/>
              </a:solidFill>
            </a:rPr>
            <a:t>des mariages et des divorces dispersées dans différents textes législatifs et réglementaires (code de la famille, lois </a:t>
          </a:r>
          <a:r>
            <a:rPr lang="fr-FR" dirty="0" smtClean="0">
              <a:solidFill>
                <a:schemeClr val="dk1"/>
              </a:solidFill>
            </a:rPr>
            <a:t>instituant </a:t>
          </a:r>
          <a:r>
            <a:rPr lang="fr-FR" dirty="0">
              <a:solidFill>
                <a:schemeClr val="dk1"/>
              </a:solidFill>
            </a:rPr>
            <a:t>le </a:t>
          </a:r>
          <a:r>
            <a:rPr lang="fr-FR" dirty="0" smtClean="0">
              <a:solidFill>
                <a:schemeClr val="dk1"/>
              </a:solidFill>
            </a:rPr>
            <a:t>tribunal du statut personnel, la loi instituant le </a:t>
          </a:r>
          <a:r>
            <a:rPr lang="fr-FR" dirty="0" err="1" smtClean="0">
              <a:solidFill>
                <a:schemeClr val="dk1"/>
              </a:solidFill>
            </a:rPr>
            <a:t>Ma’doum</a:t>
          </a:r>
          <a:r>
            <a:rPr lang="fr-FR" dirty="0" smtClean="0">
              <a:solidFill>
                <a:schemeClr val="dk1"/>
              </a:solidFill>
            </a:rPr>
            <a:t>, code civil...).</a:t>
          </a:r>
          <a:endParaRPr lang="fr-FR" dirty="0">
            <a:solidFill>
              <a:schemeClr val="dk1"/>
            </a:solidFill>
          </a:endParaRPr>
        </a:p>
        <a:p>
          <a:pPr lvl="1">
            <a:lnSpc>
              <a:spcPct val="100000"/>
            </a:lnSpc>
            <a:spcBef>
              <a:spcPct val="0"/>
            </a:spcBef>
            <a:spcAft>
              <a:spcPct val="15000"/>
            </a:spcAft>
            <a:buFont typeface="Arial" panose="020B0604020202020204" pitchFamily="34" charset="0"/>
            <a:buChar char="•"/>
          </a:pPr>
          <a:r>
            <a:rPr lang="fr-FR" dirty="0" smtClean="0">
              <a:solidFill>
                <a:schemeClr val="dk1"/>
              </a:solidFill>
            </a:rPr>
            <a:t>Absences des dispositions </a:t>
          </a:r>
          <a:r>
            <a:rPr lang="fr-FR" dirty="0" err="1" smtClean="0">
              <a:solidFill>
                <a:schemeClr val="dk1"/>
              </a:solidFill>
            </a:rPr>
            <a:t>penales</a:t>
          </a:r>
          <a:r>
            <a:rPr lang="fr-FR" dirty="0" smtClean="0">
              <a:solidFill>
                <a:schemeClr val="dk1"/>
              </a:solidFill>
            </a:rPr>
            <a:t> visant à sanctionner les manquements à l’enregistrement des mariages et des divorces.</a:t>
          </a:r>
          <a:endParaRPr lang="fr-FR" dirty="0">
            <a:solidFill>
              <a:schemeClr val="dk1"/>
            </a:solidFill>
          </a:endParaRPr>
        </a:p>
      </dsp:txBody>
      <dsp:txXfrm>
        <a:off x="0" y="639348"/>
        <a:ext cx="1759471" cy="3874770"/>
      </dsp:txXfrm>
    </dsp:sp>
    <dsp:sp modelId="{EC0EAF94-27C5-40FB-86CF-2E61A611448C}">
      <dsp:nvSpPr>
        <dsp:cNvPr id="5" name="Rectangle 4"/>
        <dsp:cNvSpPr/>
      </dsp:nvSpPr>
      <dsp:spPr bwMode="white">
        <a:xfrm>
          <a:off x="2005798" y="310418"/>
          <a:ext cx="1759471" cy="328930"/>
        </a:xfrm>
        <a:prstGeom prst="rect">
          <a:avLst/>
        </a:prstGeom>
      </dsp:spPr>
      <dsp:style>
        <a:lnRef idx="2">
          <a:schemeClr val="accent3"/>
        </a:lnRef>
        <a:fillRef idx="1">
          <a:schemeClr val="accent3"/>
        </a:fillRef>
        <a:effectRef idx="0">
          <a:scrgbClr r="0" g="0" b="0"/>
        </a:effectRef>
        <a:fontRef idx="minor">
          <a:schemeClr val="lt1"/>
        </a:fontRef>
      </dsp:style>
      <dsp:txBody>
        <a:bodyPr lIns="71120" tIns="40640" rIns="71120" bIns="40640" anchor="ctr"/>
        <a:lstStyle>
          <a:lvl1pPr algn="ctr">
            <a:defRPr sz="1000"/>
          </a:lvl1pPr>
          <a:lvl2pPr marL="57150" indent="-57150" algn="ctr">
            <a:defRPr sz="700"/>
          </a:lvl2pPr>
          <a:lvl3pPr marL="114300" indent="-57150" algn="ctr">
            <a:defRPr sz="700"/>
          </a:lvl3pPr>
          <a:lvl4pPr marL="171450" indent="-57150" algn="ctr">
            <a:defRPr sz="700"/>
          </a:lvl4pPr>
          <a:lvl5pPr marL="228600" indent="-57150" algn="ctr">
            <a:defRPr sz="700"/>
          </a:lvl5pPr>
          <a:lvl6pPr marL="285750" indent="-57150" algn="ctr">
            <a:defRPr sz="700"/>
          </a:lvl6pPr>
          <a:lvl7pPr marL="342900" indent="-57150" algn="ctr">
            <a:defRPr sz="700"/>
          </a:lvl7pPr>
          <a:lvl8pPr marL="400050" indent="-57150" algn="ctr">
            <a:defRPr sz="700"/>
          </a:lvl8pPr>
          <a:lvl9pPr marL="457200" indent="-57150" algn="ctr">
            <a:defRPr sz="700"/>
          </a:lvl9pPr>
        </a:lstStyle>
        <a:p>
          <a:pPr lvl="0">
            <a:lnSpc>
              <a:spcPct val="100000"/>
            </a:lnSpc>
            <a:spcBef>
              <a:spcPct val="0"/>
            </a:spcBef>
            <a:spcAft>
              <a:spcPct val="35000"/>
            </a:spcAft>
          </a:pPr>
          <a:r>
            <a:rPr lang="fr-FR" b="1" dirty="0">
              <a:solidFill>
                <a:schemeClr val="tx1"/>
              </a:solidFill>
            </a:rPr>
            <a:t>DEFIS INSTITUTIONELS</a:t>
          </a:r>
        </a:p>
      </dsp:txBody>
      <dsp:txXfrm>
        <a:off x="2005798" y="310418"/>
        <a:ext cx="1759471" cy="328930"/>
      </dsp:txXfrm>
    </dsp:sp>
    <dsp:sp modelId="{03821486-AB8A-4173-971E-D45EB46C6647}">
      <dsp:nvSpPr>
        <dsp:cNvPr id="6" name="Rectangle 5"/>
        <dsp:cNvSpPr/>
      </dsp:nvSpPr>
      <dsp:spPr bwMode="white">
        <a:xfrm>
          <a:off x="1942756" y="725717"/>
          <a:ext cx="1759471" cy="3874770"/>
        </a:xfrm>
        <a:prstGeom prst="rect">
          <a:avLst/>
        </a:prstGeom>
      </dsp:spPr>
      <dsp:style>
        <a:lnRef idx="2">
          <a:schemeClr val="accent3">
            <a:tint val="40000"/>
            <a:alpha val="90000"/>
          </a:schemeClr>
        </a:lnRef>
        <a:fillRef idx="1">
          <a:schemeClr val="accent3">
            <a:tint val="40000"/>
            <a:alpha val="90000"/>
          </a:schemeClr>
        </a:fillRef>
        <a:effectRef idx="0">
          <a:scrgbClr r="0" g="0" b="0"/>
        </a:effectRef>
        <a:fontRef idx="minor"/>
      </dsp:style>
      <dsp:txBody>
        <a:bodyPr lIns="53340" tIns="53340" rIns="71120" bIns="80010"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Absence de </a:t>
          </a:r>
          <a:r>
            <a:rPr lang="fr-FR" dirty="0" err="1">
              <a:solidFill>
                <a:schemeClr val="dk1"/>
              </a:solidFill>
            </a:rPr>
            <a:t>Maadoun</a:t>
          </a:r>
          <a:r>
            <a:rPr lang="fr-FR" dirty="0">
              <a:solidFill>
                <a:schemeClr val="dk1"/>
              </a:solidFill>
            </a:rPr>
            <a:t> ou TSP surtout en milieu rural. </a:t>
          </a:r>
          <a:endParaRPr lang="fr-FR" dirty="0">
            <a:solidFill>
              <a:schemeClr val="dk1"/>
            </a:solidFill>
          </a:endParaRPr>
        </a:p>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Faiblesse des systèmes d'archivage et de gestion des données. </a:t>
          </a:r>
          <a:endParaRPr lang="fr-FR" dirty="0">
            <a:solidFill>
              <a:schemeClr val="dk1"/>
            </a:solidFill>
          </a:endParaRPr>
        </a:p>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Coordination limitée entre </a:t>
          </a:r>
          <a:r>
            <a:rPr lang="fr-FR" dirty="0" smtClean="0">
              <a:solidFill>
                <a:schemeClr val="dk1"/>
              </a:solidFill>
            </a:rPr>
            <a:t>les autorités concernées par les questions du mariage et du divorce.</a:t>
          </a:r>
          <a:endParaRPr lang="fr-FR" dirty="0">
            <a:solidFill>
              <a:schemeClr val="dk1"/>
            </a:solidFill>
          </a:endParaRPr>
        </a:p>
      </dsp:txBody>
      <dsp:txXfrm>
        <a:off x="1942756" y="725717"/>
        <a:ext cx="1759471" cy="3874770"/>
      </dsp:txXfrm>
    </dsp:sp>
    <dsp:sp modelId="{E59FA050-7E8A-417A-B439-F7A1322BCFC1}">
      <dsp:nvSpPr>
        <dsp:cNvPr id="7" name="Rectangle 6"/>
        <dsp:cNvSpPr/>
      </dsp:nvSpPr>
      <dsp:spPr bwMode="white">
        <a:xfrm>
          <a:off x="4011595" y="310418"/>
          <a:ext cx="1759471" cy="328930"/>
        </a:xfrm>
        <a:prstGeom prst="rect">
          <a:avLst/>
        </a:prstGeom>
      </dsp:spPr>
      <dsp:style>
        <a:lnRef idx="2">
          <a:schemeClr val="accent4"/>
        </a:lnRef>
        <a:fillRef idx="1">
          <a:schemeClr val="accent4"/>
        </a:fillRef>
        <a:effectRef idx="0">
          <a:scrgbClr r="0" g="0" b="0"/>
        </a:effectRef>
        <a:fontRef idx="minor">
          <a:schemeClr val="lt1"/>
        </a:fontRef>
      </dsp:style>
      <dsp:txBody>
        <a:bodyPr lIns="71120" tIns="40640" rIns="71120" bIns="40640" anchor="ctr"/>
        <a:lstStyle>
          <a:lvl1pPr algn="ctr">
            <a:defRPr sz="1000"/>
          </a:lvl1pPr>
          <a:lvl2pPr marL="57150" indent="-57150" algn="ctr">
            <a:defRPr sz="700"/>
          </a:lvl2pPr>
          <a:lvl3pPr marL="114300" indent="-57150" algn="ctr">
            <a:defRPr sz="700"/>
          </a:lvl3pPr>
          <a:lvl4pPr marL="171450" indent="-57150" algn="ctr">
            <a:defRPr sz="700"/>
          </a:lvl4pPr>
          <a:lvl5pPr marL="228600" indent="-57150" algn="ctr">
            <a:defRPr sz="700"/>
          </a:lvl5pPr>
          <a:lvl6pPr marL="285750" indent="-57150" algn="ctr">
            <a:defRPr sz="700"/>
          </a:lvl6pPr>
          <a:lvl7pPr marL="342900" indent="-57150" algn="ctr">
            <a:defRPr sz="700"/>
          </a:lvl7pPr>
          <a:lvl8pPr marL="400050" indent="-57150" algn="ctr">
            <a:defRPr sz="700"/>
          </a:lvl8pPr>
          <a:lvl9pPr marL="457200" indent="-57150" algn="ctr">
            <a:defRPr sz="700"/>
          </a:lvl9pPr>
        </a:lstStyle>
        <a:p>
          <a:pPr lvl="0">
            <a:lnSpc>
              <a:spcPct val="100000"/>
            </a:lnSpc>
            <a:spcBef>
              <a:spcPct val="0"/>
            </a:spcBef>
            <a:spcAft>
              <a:spcPct val="35000"/>
            </a:spcAft>
          </a:pPr>
          <a:r>
            <a:rPr lang="fr-FR" b="1" dirty="0">
              <a:solidFill>
                <a:schemeClr val="tx1"/>
              </a:solidFill>
            </a:rPr>
            <a:t>DEFIS CULTURELS</a:t>
          </a:r>
        </a:p>
      </dsp:txBody>
      <dsp:txXfrm>
        <a:off x="4011595" y="310418"/>
        <a:ext cx="1759471" cy="328930"/>
      </dsp:txXfrm>
    </dsp:sp>
    <dsp:sp modelId="{88ECD10B-45C9-4070-84D7-E37A08248277}">
      <dsp:nvSpPr>
        <dsp:cNvPr id="8" name="Rectangle 7"/>
        <dsp:cNvSpPr/>
      </dsp:nvSpPr>
      <dsp:spPr bwMode="white">
        <a:xfrm>
          <a:off x="4011595" y="639348"/>
          <a:ext cx="1759471" cy="3874770"/>
        </a:xfrm>
        <a:prstGeom prst="rect">
          <a:avLst/>
        </a:prstGeom>
      </dsp:spPr>
      <dsp:style>
        <a:lnRef idx="2">
          <a:schemeClr val="accent4">
            <a:tint val="40000"/>
            <a:alpha val="90000"/>
          </a:schemeClr>
        </a:lnRef>
        <a:fillRef idx="1">
          <a:schemeClr val="accent4">
            <a:tint val="40000"/>
            <a:alpha val="90000"/>
          </a:schemeClr>
        </a:fillRef>
        <a:effectRef idx="0">
          <a:scrgbClr r="0" g="0" b="0"/>
        </a:effectRef>
        <a:fontRef idx="minor"/>
      </dsp:style>
      <dsp:txBody>
        <a:bodyPr vert="horz" wrap="square" lIns="53340" tIns="53340" rIns="71120" bIns="80010"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smtClean="0">
              <a:solidFill>
                <a:schemeClr val="dk1"/>
              </a:solidFill>
            </a:rPr>
            <a:t> Populations rurales ne sont pas conscients de l’importance des actes d’état civil.</a:t>
          </a:r>
          <a:endParaRPr lang="fr-FR" dirty="0">
            <a:solidFill>
              <a:schemeClr val="dk1"/>
            </a:solidFill>
          </a:endParaRPr>
        </a:p>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Faible sensibilisation de la population à l'importance de l'enregistrement. </a:t>
          </a:r>
          <a:endParaRPr lang="fr-FR" dirty="0">
            <a:solidFill>
              <a:schemeClr val="dk1"/>
            </a:solidFill>
          </a:endParaRPr>
        </a:p>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Persistance de pratiques telles que les mariages </a:t>
          </a:r>
          <a:r>
            <a:rPr lang="fr-FR" dirty="0" smtClean="0">
              <a:solidFill>
                <a:schemeClr val="dk1"/>
              </a:solidFill>
            </a:rPr>
            <a:t>précoces et mariages forcés qui sont illégaux et risque de poursuite.</a:t>
          </a:r>
          <a:endParaRPr lang="fr-FR" dirty="0">
            <a:solidFill>
              <a:schemeClr val="dk1"/>
            </a:solidFill>
          </a:endParaRPr>
        </a:p>
      </dsp:txBody>
      <dsp:txXfrm>
        <a:off x="4011595" y="639348"/>
        <a:ext cx="1759471" cy="3874770"/>
      </dsp:txXfrm>
    </dsp:sp>
    <dsp:sp modelId="{0679CF19-A2B2-4F5A-A1E0-9EAD7D2B0CE5}">
      <dsp:nvSpPr>
        <dsp:cNvPr id="9" name="Rectangle 8"/>
        <dsp:cNvSpPr/>
      </dsp:nvSpPr>
      <dsp:spPr bwMode="white">
        <a:xfrm>
          <a:off x="6017393" y="310418"/>
          <a:ext cx="1759471" cy="328930"/>
        </a:xfrm>
        <a:prstGeom prst="rect">
          <a:avLst/>
        </a:prstGeom>
      </dsp:spPr>
      <dsp:style>
        <a:lnRef idx="2">
          <a:schemeClr val="accent5"/>
        </a:lnRef>
        <a:fillRef idx="1">
          <a:schemeClr val="accent5"/>
        </a:fillRef>
        <a:effectRef idx="0">
          <a:scrgbClr r="0" g="0" b="0"/>
        </a:effectRef>
        <a:fontRef idx="minor">
          <a:schemeClr val="lt1"/>
        </a:fontRef>
      </dsp:style>
      <dsp:txBody>
        <a:bodyPr lIns="71120" tIns="40640" rIns="71120" bIns="40640" anchor="ctr"/>
        <a:lstStyle>
          <a:lvl1pPr algn="ctr">
            <a:defRPr sz="1000"/>
          </a:lvl1pPr>
          <a:lvl2pPr marL="57150" indent="-57150" algn="ctr">
            <a:defRPr sz="700"/>
          </a:lvl2pPr>
          <a:lvl3pPr marL="114300" indent="-57150" algn="ctr">
            <a:defRPr sz="700"/>
          </a:lvl3pPr>
          <a:lvl4pPr marL="171450" indent="-57150" algn="ctr">
            <a:defRPr sz="700"/>
          </a:lvl4pPr>
          <a:lvl5pPr marL="228600" indent="-57150" algn="ctr">
            <a:defRPr sz="700"/>
          </a:lvl5pPr>
          <a:lvl6pPr marL="285750" indent="-57150" algn="ctr">
            <a:defRPr sz="700"/>
          </a:lvl6pPr>
          <a:lvl7pPr marL="342900" indent="-57150" algn="ctr">
            <a:defRPr sz="700"/>
          </a:lvl7pPr>
          <a:lvl8pPr marL="400050" indent="-57150" algn="ctr">
            <a:defRPr sz="700"/>
          </a:lvl8pPr>
          <a:lvl9pPr marL="457200" indent="-57150" algn="ctr">
            <a:defRPr sz="700"/>
          </a:lvl9pPr>
        </a:lstStyle>
        <a:p>
          <a:pPr lvl="0">
            <a:lnSpc>
              <a:spcPct val="100000"/>
            </a:lnSpc>
            <a:spcBef>
              <a:spcPct val="0"/>
            </a:spcBef>
            <a:spcAft>
              <a:spcPct val="35000"/>
            </a:spcAft>
          </a:pPr>
          <a:r>
            <a:rPr lang="fr-FR" b="1" dirty="0">
              <a:solidFill>
                <a:schemeClr val="tx1"/>
              </a:solidFill>
            </a:rPr>
            <a:t>DEFIS TECHNIQUES</a:t>
          </a:r>
        </a:p>
      </dsp:txBody>
      <dsp:txXfrm>
        <a:off x="6017393" y="310418"/>
        <a:ext cx="1759471" cy="328930"/>
      </dsp:txXfrm>
    </dsp:sp>
    <dsp:sp modelId="{CED56241-C655-4A6D-AEEE-DD0A6F45F9DD}">
      <dsp:nvSpPr>
        <dsp:cNvPr id="10" name="Rectangle 9"/>
        <dsp:cNvSpPr/>
      </dsp:nvSpPr>
      <dsp:spPr bwMode="white">
        <a:xfrm>
          <a:off x="6017393" y="639348"/>
          <a:ext cx="1759471" cy="3874770"/>
        </a:xfrm>
        <a:prstGeom prst="rect">
          <a:avLst/>
        </a:prstGeom>
      </dsp:spPr>
      <dsp:style>
        <a:lnRef idx="2">
          <a:schemeClr val="accent5">
            <a:tint val="40000"/>
            <a:alpha val="90000"/>
          </a:schemeClr>
        </a:lnRef>
        <a:fillRef idx="1">
          <a:schemeClr val="accent5">
            <a:tint val="40000"/>
            <a:alpha val="90000"/>
          </a:schemeClr>
        </a:fillRef>
        <a:effectRef idx="0">
          <a:scrgbClr r="0" g="0" b="0"/>
        </a:effectRef>
        <a:fontRef idx="minor"/>
      </dsp:style>
      <dsp:txBody>
        <a:bodyPr vert="horz" wrap="square" lIns="53340" tIns="53340" rIns="71120" bIns="80010" anchor="t"/>
        <a:lstStyle>
          <a:lvl1pPr algn="l">
            <a:defRPr sz="1000"/>
          </a:lvl1pPr>
          <a:lvl2pPr marL="57150" indent="-57150" algn="l">
            <a:defRPr sz="1000"/>
          </a:lvl2pPr>
          <a:lvl3pPr marL="114300" indent="-57150" algn="l">
            <a:defRPr sz="1000"/>
          </a:lvl3pPr>
          <a:lvl4pPr marL="171450" indent="-57150" algn="l">
            <a:defRPr sz="1000"/>
          </a:lvl4pPr>
          <a:lvl5pPr marL="228600" indent="-57150" algn="l">
            <a:defRPr sz="1000"/>
          </a:lvl5pPr>
          <a:lvl6pPr marL="285750" indent="-57150" algn="l">
            <a:defRPr sz="1000"/>
          </a:lvl6pPr>
          <a:lvl7pPr marL="342900" indent="-57150" algn="l">
            <a:defRPr sz="1000"/>
          </a:lvl7pPr>
          <a:lvl8pPr marL="400050" indent="-57150" algn="l">
            <a:defRPr sz="1000"/>
          </a:lvl8pPr>
          <a:lvl9pPr marL="457200" indent="-57150" algn="l">
            <a:defRPr sz="1000"/>
          </a:lvl9pPr>
        </a:lstStyle>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Faible numérisation des registres d'état civil. </a:t>
          </a:r>
          <a:endParaRPr lang="fr-FR" dirty="0">
            <a:solidFill>
              <a:schemeClr val="dk1"/>
            </a:solidFill>
          </a:endParaRPr>
        </a:p>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Accès limité à Internet et à l'électricité dans certaines localités. </a:t>
          </a:r>
          <a:endParaRPr lang="fr-FR" dirty="0">
            <a:solidFill>
              <a:schemeClr val="dk1"/>
            </a:solidFill>
          </a:endParaRPr>
        </a:p>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Manque </a:t>
          </a:r>
          <a:r>
            <a:rPr lang="fr-FR" dirty="0" smtClean="0">
              <a:solidFill>
                <a:schemeClr val="dk1"/>
              </a:solidFill>
            </a:rPr>
            <a:t>des moyens notamment équipements informatiques, </a:t>
          </a:r>
          <a:r>
            <a:rPr lang="fr-FR" dirty="0" smtClean="0">
              <a:solidFill>
                <a:schemeClr val="dk1"/>
              </a:solidFill>
            </a:rPr>
            <a:t>véhicules </a:t>
          </a:r>
          <a:r>
            <a:rPr lang="fr-FR" dirty="0" smtClean="0">
              <a:solidFill>
                <a:schemeClr val="dk1"/>
              </a:solidFill>
            </a:rPr>
            <a:t>pour se rendre dans les localités </a:t>
          </a:r>
          <a:r>
            <a:rPr lang="fr-FR" dirty="0" smtClean="0">
              <a:solidFill>
                <a:schemeClr val="dk1"/>
              </a:solidFill>
            </a:rPr>
            <a:t>éloignées.   </a:t>
          </a:r>
          <a:endParaRPr lang="fr-FR" dirty="0">
            <a:solidFill>
              <a:schemeClr val="dk1"/>
            </a:solidFill>
          </a:endParaRPr>
        </a:p>
        <a:p>
          <a:pPr lvl="1">
            <a:lnSpc>
              <a:spcPct val="100000"/>
            </a:lnSpc>
            <a:spcBef>
              <a:spcPct val="0"/>
            </a:spcBef>
            <a:spcAft>
              <a:spcPct val="15000"/>
            </a:spcAft>
            <a:buChar char="•"/>
          </a:pPr>
          <a:endParaRPr lang="fr-FR" dirty="0">
            <a:solidFill>
              <a:schemeClr val="dk1"/>
            </a:solidFill>
          </a:endParaRPr>
        </a:p>
        <a:p>
          <a:pPr lvl="1">
            <a:lnSpc>
              <a:spcPct val="100000"/>
            </a:lnSpc>
            <a:spcBef>
              <a:spcPct val="0"/>
            </a:spcBef>
            <a:spcAft>
              <a:spcPct val="15000"/>
            </a:spcAft>
            <a:buChar char="•"/>
          </a:pPr>
          <a:r>
            <a:rPr lang="fr-FR" dirty="0">
              <a:solidFill>
                <a:schemeClr val="dk1"/>
              </a:solidFill>
            </a:rPr>
            <a:t>Risques de perte, de détérioration ou de falsification des registres papier. </a:t>
          </a:r>
          <a:endParaRPr lang="fr-FR" dirty="0">
            <a:solidFill>
              <a:schemeClr val="dk1"/>
            </a:solidFill>
          </a:endParaRPr>
        </a:p>
        <a:p>
          <a:pPr lvl="1">
            <a:lnSpc>
              <a:spcPct val="100000"/>
            </a:lnSpc>
            <a:spcBef>
              <a:spcPct val="0"/>
            </a:spcBef>
            <a:spcAft>
              <a:spcPct val="15000"/>
            </a:spcAft>
            <a:buChar char="•"/>
          </a:pPr>
          <a:r>
            <a:rPr>
              <a:solidFill>
                <a:schemeClr val="dk1"/>
              </a:solidFill>
            </a:rPr>
            <a:t> </a:t>
          </a:r>
          <a:r>
            <a:rPr lang="fr-FR">
              <a:solidFill>
                <a:schemeClr val="dk1"/>
              </a:solidFill>
            </a:rPr>
            <a:t>Faiblesse des données statistiques.</a:t>
          </a:r>
          <a:endParaRPr lang="fr-FR">
            <a:solidFill>
              <a:schemeClr val="dk1"/>
            </a:solidFill>
          </a:endParaRPr>
        </a:p>
      </dsp:txBody>
      <dsp:txXfrm>
        <a:off x="6017393" y="639348"/>
        <a:ext cx="1759471" cy="387477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er 1"/>
      <dsp:cNvGrpSpPr/>
    </dsp:nvGrpSpPr>
    <dsp:grpSpPr>
      <a:xfrm>
        <a:off x="0" y="0"/>
        <a:ext cx="4064000" cy="4064000"/>
        <a:chOff x="0" y="0"/>
        <a:chExt cx="4064000" cy="4064000"/>
      </a:xfrm>
    </dsp:grpSpPr>
    <dsp:sp modelId="{07819654-D152-4FA7-8264-DECAA2950E98}">
      <dsp:nvSpPr>
        <dsp:cNvPr id="3" name="Ellipse 2"/>
        <dsp:cNvSpPr/>
      </dsp:nvSpPr>
      <dsp:spPr bwMode="white">
        <a:xfrm>
          <a:off x="2016215" y="0"/>
          <a:ext cx="2438400" cy="2438400"/>
        </a:xfrm>
        <a:prstGeom prst="ellipse">
          <a:avLst/>
        </a:prstGeom>
      </dsp:spPr>
      <dsp:style>
        <a:lnRef idx="2">
          <a:schemeClr val="lt1"/>
        </a:lnRef>
        <a:fillRef idx="1">
          <a:schemeClr val="accent5">
            <a:alpha val="50000"/>
            <a:hueOff val="0"/>
            <a:satOff val="0"/>
            <a:lumOff val="0"/>
            <a:alpha val="50196"/>
          </a:schemeClr>
        </a:fillRef>
        <a:effectRef idx="0">
          <a:scrgbClr r="0" g="0" b="0"/>
        </a:effectRef>
        <a:fontRef idx="minor">
          <a:schemeClr val="tx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fr-FR" dirty="0" smtClean="0">
              <a:solidFill>
                <a:schemeClr val="tx1"/>
              </a:solidFill>
            </a:rPr>
            <a:t>Renforcer la coordination entre toutes les autorités   concernées par  l’enregistrement des mariages et des divorces </a:t>
          </a:r>
          <a:endParaRPr lang="fr-FR" dirty="0">
            <a:solidFill>
              <a:schemeClr val="tx1"/>
            </a:solidFill>
          </a:endParaRPr>
        </a:p>
      </dsp:txBody>
      <dsp:txXfrm>
        <a:off x="2016215" y="0"/>
        <a:ext cx="2438400" cy="2438400"/>
      </dsp:txXfrm>
    </dsp:sp>
    <dsp:sp modelId="{43A6F4BA-4445-4AC2-B9BC-4AF5B4C256F7}">
      <dsp:nvSpPr>
        <dsp:cNvPr id="4" name="Ellipse 3"/>
        <dsp:cNvSpPr/>
      </dsp:nvSpPr>
      <dsp:spPr bwMode="white">
        <a:xfrm>
          <a:off x="2708656" y="1574800"/>
          <a:ext cx="2438400" cy="2438400"/>
        </a:xfrm>
        <a:prstGeom prst="ellipse">
          <a:avLst/>
        </a:prstGeom>
      </dsp:spPr>
      <dsp:style>
        <a:lnRef idx="2">
          <a:schemeClr val="lt1"/>
        </a:lnRef>
        <a:fillRef idx="1">
          <a:schemeClr val="accent5">
            <a:alpha val="50000"/>
            <a:hueOff val="-4950000"/>
            <a:satOff val="20000"/>
            <a:lumOff val="4314"/>
            <a:alpha val="50196"/>
          </a:schemeClr>
        </a:fillRef>
        <a:effectRef idx="0">
          <a:scrgbClr r="0" g="0" b="0"/>
        </a:effectRef>
        <a:fontRef idx="minor">
          <a:schemeClr val="tx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fr-FR" dirty="0">
              <a:solidFill>
                <a:schemeClr val="tx1"/>
              </a:solidFill>
            </a:rPr>
            <a:t>Renforcer la sensibilisation de la population</a:t>
          </a:r>
          <a:endParaRPr>
            <a:solidFill>
              <a:schemeClr val="tx1"/>
            </a:solidFill>
          </a:endParaRPr>
        </a:p>
      </dsp:txBody>
      <dsp:txXfrm>
        <a:off x="2708656" y="1574800"/>
        <a:ext cx="2438400" cy="2438400"/>
      </dsp:txXfrm>
    </dsp:sp>
    <dsp:sp modelId="{0B9BBB98-0ADE-4E99-89EC-BDF18CC28B0D}">
      <dsp:nvSpPr>
        <dsp:cNvPr id="5" name="Ellipse 4"/>
        <dsp:cNvSpPr/>
      </dsp:nvSpPr>
      <dsp:spPr bwMode="white">
        <a:xfrm>
          <a:off x="959770" y="1599940"/>
          <a:ext cx="2438400" cy="2438400"/>
        </a:xfrm>
        <a:prstGeom prst="ellipse">
          <a:avLst/>
        </a:prstGeom>
      </dsp:spPr>
      <dsp:style>
        <a:lnRef idx="2">
          <a:schemeClr val="lt1"/>
        </a:lnRef>
        <a:fillRef idx="1">
          <a:schemeClr val="accent5">
            <a:alpha val="50000"/>
            <a:hueOff val="-9900000"/>
            <a:satOff val="40000"/>
            <a:lumOff val="8627"/>
            <a:alpha val="50196"/>
          </a:schemeClr>
        </a:fillRef>
        <a:effectRef idx="0">
          <a:scrgbClr r="0" g="0" b="0"/>
        </a:effectRef>
        <a:fontRef idx="minor">
          <a:schemeClr val="tx1"/>
        </a:fontRef>
      </dsp:style>
      <dsp:txBody>
        <a:bodyPr lIns="0" tIns="0" rIns="0" bIns="0" anchor="ctr"/>
        <a:lstStyle>
          <a:lvl1pPr algn="ctr">
            <a:defRPr sz="1300"/>
          </a:lvl1pPr>
          <a:lvl2pPr marL="57150" indent="-57150" algn="ctr">
            <a:defRPr sz="1000"/>
          </a:lvl2pPr>
          <a:lvl3pPr marL="114300" indent="-57150" algn="ctr">
            <a:defRPr sz="1000"/>
          </a:lvl3pPr>
          <a:lvl4pPr marL="171450" indent="-57150" algn="ctr">
            <a:defRPr sz="1000"/>
          </a:lvl4pPr>
          <a:lvl5pPr marL="228600" indent="-57150" algn="ctr">
            <a:defRPr sz="1000"/>
          </a:lvl5pPr>
          <a:lvl6pPr marL="285750" indent="-57150" algn="ctr">
            <a:defRPr sz="1000"/>
          </a:lvl6pPr>
          <a:lvl7pPr marL="342900" indent="-57150" algn="ctr">
            <a:defRPr sz="1000"/>
          </a:lvl7pPr>
          <a:lvl8pPr marL="400050" indent="-57150" algn="ctr">
            <a:defRPr sz="1000"/>
          </a:lvl8pPr>
          <a:lvl9pPr marL="457200" indent="-57150" algn="ctr">
            <a:defRPr sz="1000"/>
          </a:lvl9pPr>
        </a:lstStyle>
        <a:p>
          <a:pPr lvl="0">
            <a:lnSpc>
              <a:spcPct val="100000"/>
            </a:lnSpc>
            <a:spcBef>
              <a:spcPct val="0"/>
            </a:spcBef>
            <a:spcAft>
              <a:spcPct val="35000"/>
            </a:spcAft>
          </a:pPr>
          <a:r>
            <a:rPr lang="fr-FR" dirty="0">
              <a:solidFill>
                <a:schemeClr val="tx1"/>
              </a:solidFill>
            </a:rPr>
            <a:t>Digitaliser complètement l’enregistrement</a:t>
          </a:r>
          <a:endParaRPr>
            <a:solidFill>
              <a:schemeClr val="tx1"/>
            </a:solidFill>
          </a:endParaRPr>
        </a:p>
      </dsp:txBody>
      <dsp:txXfrm>
        <a:off x="959770" y="1599940"/>
        <a:ext cx="2438400" cy="24384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0" hangingPunct="0">
              <a:defRPr sz="1200">
                <a:latin typeface="Arial" panose="020B0604020202020204" pitchFamily="34" charset="0"/>
                <a:cs typeface="Arial" panose="020B0604020202020204" pitchFamily="34" charset="0"/>
              </a:defRPr>
            </a:lvl1pPr>
          </a:lstStyle>
          <a:p>
            <a:pPr>
              <a:defRPr/>
            </a:pPr>
            <a:endParaRPr lang="fr-FR"/>
          </a:p>
        </p:txBody>
      </p:sp>
      <p:sp>
        <p:nvSpPr>
          <p:cNvPr id="28675" name="Rectangle 3"/>
          <p:cNvSpPr>
            <a:spLocks noGrp="1" noChangeArrowheads="1"/>
          </p:cNvSpPr>
          <p:nvPr>
            <p:ph type="dt" sz="quarter"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0" hangingPunct="0">
              <a:defRPr sz="1200">
                <a:latin typeface="Arial" panose="020B0604020202020204" pitchFamily="34" charset="0"/>
                <a:cs typeface="Arial" panose="020B0604020202020204" pitchFamily="34" charset="0"/>
              </a:defRPr>
            </a:lvl1pPr>
          </a:lstStyle>
          <a:p>
            <a:pPr>
              <a:defRPr/>
            </a:pPr>
            <a:fld id="{CB09F089-F478-4BA6-8873-44921565FB47}" type="datetimeFigureOut">
              <a:rPr lang="fr-FR"/>
            </a:fld>
            <a:endParaRPr lang="fr-FR"/>
          </a:p>
        </p:txBody>
      </p:sp>
      <p:sp>
        <p:nvSpPr>
          <p:cNvPr id="28676" name="Rectangle 4"/>
          <p:cNvSpPr>
            <a:spLocks noGrp="1" noChangeArrowheads="1"/>
          </p:cNvSpPr>
          <p:nvPr>
            <p:ph type="ftr" sz="quarter" idx="2"/>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eaLnBrk="0" hangingPunct="0">
              <a:defRPr sz="1200">
                <a:latin typeface="Arial" panose="020B0604020202020204" pitchFamily="34" charset="0"/>
                <a:cs typeface="Arial" panose="020B0604020202020204" pitchFamily="34" charset="0"/>
              </a:defRPr>
            </a:lvl1pPr>
          </a:lstStyle>
          <a:p>
            <a:pPr>
              <a:defRPr/>
            </a:pPr>
            <a:endParaRPr lang="fr-FR"/>
          </a:p>
        </p:txBody>
      </p:sp>
      <p:sp>
        <p:nvSpPr>
          <p:cNvPr id="28677" name="Rectangle 5"/>
          <p:cNvSpPr>
            <a:spLocks noGrp="1" noChangeArrowheads="1"/>
          </p:cNvSpPr>
          <p:nvPr>
            <p:ph type="sldNum" sz="quarter" idx="3"/>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eaLnBrk="0" hangingPunct="0">
              <a:defRPr sz="1200">
                <a:latin typeface="Arial" panose="020B0604020202020204" pitchFamily="34" charset="0"/>
                <a:cs typeface="Arial" panose="020B0604020202020204" pitchFamily="34" charset="0"/>
              </a:defRPr>
            </a:lvl1pPr>
          </a:lstStyle>
          <a:p>
            <a:pPr>
              <a:defRPr/>
            </a:pPr>
            <a:fld id="{48C61315-F63A-4029-B07A-68E3276367B4}" type="slidenum">
              <a:rPr lang="fr-FR"/>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81E76773-575D-4FF5-988A-1664041BC3E9}" type="datetimeFigureOut">
              <a:rPr lang="fr-FR"/>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a:t>Cliquez pour modifier les styles du texte du masque</a:t>
            </a:r>
            <a:endParaRPr lang="fr-FR" noProof="0"/>
          </a:p>
          <a:p>
            <a:pPr lvl="1"/>
            <a:r>
              <a:rPr lang="fr-FR" noProof="0"/>
              <a:t>Deuxième niveau</a:t>
            </a:r>
            <a:endParaRPr lang="fr-FR" noProof="0"/>
          </a:p>
          <a:p>
            <a:pPr lvl="2"/>
            <a:r>
              <a:rPr lang="fr-FR" noProof="0"/>
              <a:t>Troisième niveau</a:t>
            </a:r>
            <a:endParaRPr lang="fr-FR" noProof="0"/>
          </a:p>
          <a:p>
            <a:pPr lvl="3"/>
            <a:r>
              <a:rPr lang="fr-FR" noProof="0"/>
              <a:t>Quatrième niveau</a:t>
            </a:r>
            <a:endParaRPr lang="fr-FR" noProof="0"/>
          </a:p>
          <a:p>
            <a:pPr lvl="4"/>
            <a:r>
              <a:rPr lang="fr-FR" noProof="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pPr>
              <a:defRPr/>
            </a:pPr>
            <a:fld id="{5BD9A43E-1460-4F4B-881D-10D2CB0DB97B}" type="slidenum">
              <a:rPr lang="fr-FR"/>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p>
            <a:r>
              <a:rPr lang="fr-FR"/>
              <a:t>Cliquez pour modifier le style du titre</a:t>
            </a:r>
            <a:endParaRPr lang="en-US"/>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en-US"/>
          </a:p>
        </p:txBody>
      </p:sp>
      <p:sp>
        <p:nvSpPr>
          <p:cNvPr id="4" name="Espace réservé de la date 3"/>
          <p:cNvSpPr>
            <a:spLocks noGrp="1"/>
          </p:cNvSpPr>
          <p:nvPr>
            <p:ph type="dt" sz="half" idx="10"/>
          </p:nvPr>
        </p:nvSpPr>
        <p:spPr/>
        <p:txBody>
          <a:bodyPr/>
          <a:lstStyle>
            <a:lvl1pPr>
              <a:defRPr/>
            </a:lvl1pPr>
          </a:lstStyle>
          <a:p>
            <a:pPr>
              <a:defRPr/>
            </a:pPr>
            <a:fld id="{D54B4858-8B0A-4D8B-B3B4-12D904CA9A47}" type="datetime1">
              <a:rPr lang="fr-FR"/>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9B30681E-F50F-48EB-BD81-F4BDBA6ACD2C}" type="slidenum">
              <a:rPr lang="fr-FR"/>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a:t>Cliquez pour modifier le style du titre</a:t>
            </a:r>
            <a:endParaRPr lang="en-US"/>
          </a:p>
        </p:txBody>
      </p:sp>
      <p:sp>
        <p:nvSpPr>
          <p:cNvPr id="3" name="Espace réservé du texte vertical 2"/>
          <p:cNvSpPr>
            <a:spLocks noGrp="1"/>
          </p:cNvSpPr>
          <p:nvPr>
            <p:ph type="body" orient="vert" idx="1" hasCustomPrompt="1"/>
          </p:nvPr>
        </p:nvSpPr>
        <p:spPr/>
        <p:txBody>
          <a:bodyPr vert="eaVe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AC08745B-7411-4083-95B4-557F9492FD8A}" type="datetime1">
              <a:rPr lang="fr-FR"/>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C63F722D-BB43-43BE-B659-6250C0C5FFB8}" type="slidenum">
              <a:rPr lang="fr-FR"/>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lang="fr-FR"/>
              <a:t>Cliquez pour modifier le style du titre</a:t>
            </a:r>
            <a:endParaRPr lang="en-US"/>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5B76521E-069A-4561-B7D1-AE092A5653C7}" type="datetime1">
              <a:rPr lang="fr-FR"/>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3B99760-510E-4F5C-B026-DC4B8935AE50}" type="slidenum">
              <a:rPr lang="fr-FR"/>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a:t>Cliquez pour modifier le style du titre</a:t>
            </a:r>
            <a:endParaRPr lang="en-US"/>
          </a:p>
        </p:txBody>
      </p:sp>
      <p:sp>
        <p:nvSpPr>
          <p:cNvPr id="3" name="Espace réservé du contenu 2"/>
          <p:cNvSpPr>
            <a:spLocks noGrp="1"/>
          </p:cNvSpPr>
          <p:nvPr>
            <p:ph idx="1" hasCustomPrompt="1"/>
          </p:nvPr>
        </p:nvSpPr>
        <p:spPr/>
        <p:txBody>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391FB354-CBB2-486D-AC25-98088A9D5CE0}" type="datetime1">
              <a:rPr lang="fr-FR"/>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BA3415C-9D3C-494B-8072-F33B98FEA5DD}" type="slidenum">
              <a:rPr lang="fr-FR"/>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a:t>Cliquez pour modifier le style du titre</a:t>
            </a:r>
            <a:endParaRPr lang="en-US"/>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587544C6-EB2E-472F-BBDF-DF774DD3DB9C}" type="datetime1">
              <a:rPr lang="fr-FR"/>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ED7FD80-3326-44AA-8D16-1D1899581DD4}" type="slidenum">
              <a:rPr lang="fr-FR"/>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a:t>Cliquez pour modifier le style du titre</a:t>
            </a:r>
            <a:endParaRPr lang="en-US"/>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5" name="Espace réservé de la date 3"/>
          <p:cNvSpPr>
            <a:spLocks noGrp="1"/>
          </p:cNvSpPr>
          <p:nvPr>
            <p:ph type="dt" sz="half" idx="10"/>
          </p:nvPr>
        </p:nvSpPr>
        <p:spPr/>
        <p:txBody>
          <a:bodyPr/>
          <a:lstStyle>
            <a:lvl1pPr>
              <a:defRPr/>
            </a:lvl1pPr>
          </a:lstStyle>
          <a:p>
            <a:pPr>
              <a:defRPr/>
            </a:pPr>
            <a:fld id="{CFF394E4-7804-48B9-AF9E-10B037E12D52}" type="datetime1">
              <a:rPr lang="fr-FR"/>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353C1123-A01C-4D3D-9F08-EA330A00BCEA}" type="slidenum">
              <a:rPr lang="fr-FR"/>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a:t>Cliquez pour modifier le style du titre</a:t>
            </a:r>
            <a:endParaRPr lang="en-US"/>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7" name="Espace réservé de la date 3"/>
          <p:cNvSpPr>
            <a:spLocks noGrp="1"/>
          </p:cNvSpPr>
          <p:nvPr>
            <p:ph type="dt" sz="half" idx="10"/>
          </p:nvPr>
        </p:nvSpPr>
        <p:spPr/>
        <p:txBody>
          <a:bodyPr/>
          <a:lstStyle>
            <a:lvl1pPr>
              <a:defRPr/>
            </a:lvl1pPr>
          </a:lstStyle>
          <a:p>
            <a:pPr>
              <a:defRPr/>
            </a:pPr>
            <a:fld id="{4AA857EB-603E-4D03-8C02-C921565FF5AD}" type="datetime1">
              <a:rPr lang="fr-FR"/>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4FAD05B2-37D2-4FBE-AA1C-DDC7EF1C7CFC}" type="slidenum">
              <a:rPr lang="fr-FR"/>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a:t>Cliquez pour modifier le style du titre</a:t>
            </a:r>
            <a:endParaRPr lang="en-US"/>
          </a:p>
        </p:txBody>
      </p:sp>
      <p:sp>
        <p:nvSpPr>
          <p:cNvPr id="3" name="Espace réservé de la date 3"/>
          <p:cNvSpPr>
            <a:spLocks noGrp="1"/>
          </p:cNvSpPr>
          <p:nvPr>
            <p:ph type="dt" sz="half" idx="10"/>
          </p:nvPr>
        </p:nvSpPr>
        <p:spPr/>
        <p:txBody>
          <a:bodyPr/>
          <a:lstStyle>
            <a:lvl1pPr>
              <a:defRPr/>
            </a:lvl1pPr>
          </a:lstStyle>
          <a:p>
            <a:pPr>
              <a:defRPr/>
            </a:pPr>
            <a:fld id="{E78DC075-3D10-44AF-9AF9-01DA3323A720}" type="datetime1">
              <a:rPr lang="fr-FR"/>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70D6CE9B-EB8A-4677-9D88-63ADFFE7B60E}" type="slidenum">
              <a:rPr lang="fr-FR"/>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26ED799B-89D7-486A-8042-67BE3D137DBE}" type="datetime1">
              <a:rPr lang="fr-FR"/>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F5AC27D2-6E0F-4139-99F8-9A5AEA539BBF}" type="slidenum">
              <a:rPr lang="fr-FR"/>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a:t>Cliquez pour modifier le style du titre</a:t>
            </a:r>
            <a:endParaRPr lang="en-US"/>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Espace réservé de la date 3"/>
          <p:cNvSpPr>
            <a:spLocks noGrp="1"/>
          </p:cNvSpPr>
          <p:nvPr>
            <p:ph type="dt" sz="half" idx="10"/>
          </p:nvPr>
        </p:nvSpPr>
        <p:spPr/>
        <p:txBody>
          <a:bodyPr/>
          <a:lstStyle>
            <a:lvl1pPr>
              <a:defRPr/>
            </a:lvl1pPr>
          </a:lstStyle>
          <a:p>
            <a:pPr>
              <a:defRPr/>
            </a:pPr>
            <a:fld id="{A06F15FA-1485-4FD3-B8A8-F0A6047E402A}" type="datetime1">
              <a:rPr lang="fr-FR"/>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B5299D97-1C46-4DBE-B369-25EF40817BDF}" type="slidenum">
              <a:rPr lang="fr-FR"/>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a:t>Cliquez pour modifier le style du titre</a:t>
            </a:r>
            <a:endParaRPr lang="en-US"/>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Espace réservé de la date 3"/>
          <p:cNvSpPr>
            <a:spLocks noGrp="1"/>
          </p:cNvSpPr>
          <p:nvPr>
            <p:ph type="dt" sz="half" idx="10"/>
          </p:nvPr>
        </p:nvSpPr>
        <p:spPr/>
        <p:txBody>
          <a:bodyPr/>
          <a:lstStyle>
            <a:lvl1pPr>
              <a:defRPr/>
            </a:lvl1pPr>
          </a:lstStyle>
          <a:p>
            <a:pPr>
              <a:defRPr/>
            </a:pPr>
            <a:fld id="{EA0E4F0C-FAA2-451B-B293-AE817A3DDD28}" type="datetime1">
              <a:rPr lang="fr-FR"/>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338E788-22AD-4D72-B771-740977F09644}" type="slidenum">
              <a:rPr lang="fr-FR"/>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ln>
        </p:spPr>
        <p:txBody>
          <a:bodyPr vert="horz" wrap="square" lIns="91440" tIns="45720" rIns="91440" bIns="45720" numCol="1" anchor="ctr" anchorCtr="0" compatLnSpc="1"/>
          <a:lstStyle/>
          <a:p>
            <a:pPr lvl="0"/>
            <a:r>
              <a:rPr lang="fr-FR"/>
              <a:t>Cliquez pour modifier le style du titre</a:t>
            </a:r>
            <a:endParaRPr lang="en-US"/>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ln>
        </p:spPr>
        <p:txBody>
          <a:bodyPr vert="horz" wrap="square" lIns="91440" tIns="45720" rIns="91440" bIns="45720" numCol="1" anchor="t" anchorCtr="0" compatLnSpc="1"/>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DD0341A6-F8F4-4EFF-A464-0F917D8202F2}" type="datetime1">
              <a:rPr lang="fr-FR"/>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pPr>
              <a:defRPr/>
            </a:pPr>
            <a:fld id="{3E6D658E-41AD-48D6-81D8-D3210DCD9CB0}" type="slidenum">
              <a:rPr lang="fr-FR"/>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p:cNvSpPr>
            <a:spLocks noGrp="1"/>
          </p:cNvSpPr>
          <p:nvPr>
            <p:ph type="subTitle" idx="1"/>
          </p:nvPr>
        </p:nvSpPr>
        <p:spPr>
          <a:xfrm>
            <a:off x="0" y="5715000"/>
            <a:ext cx="9144000" cy="1143000"/>
          </a:xfrm>
          <a:solidFill>
            <a:schemeClr val="accent5">
              <a:lumMod val="60000"/>
              <a:lumOff val="40000"/>
            </a:schemeClr>
          </a:solidFill>
        </p:spPr>
        <p:txBody>
          <a:bodyPr rtlCol="0">
            <a:normAutofit/>
          </a:bodyPr>
          <a:lstStyle/>
          <a:p>
            <a:pPr>
              <a:defRPr sz="1800"/>
            </a:pPr>
            <a:r>
              <a:rPr lang="fr-FR" b="1" dirty="0" err="1">
                <a:solidFill>
                  <a:schemeClr val="tx1"/>
                </a:solidFill>
              </a:rPr>
              <a:t>Mme Fardouza</a:t>
            </a:r>
            <a:r>
              <a:rPr lang="fr-FR" b="1" dirty="0">
                <a:solidFill>
                  <a:schemeClr val="tx1"/>
                </a:solidFill>
              </a:rPr>
              <a:t> Ahmed Ali</a:t>
            </a:r>
            <a:endParaRPr lang="fr-FR" b="1" dirty="0">
              <a:solidFill>
                <a:schemeClr val="tx1"/>
              </a:solidFill>
            </a:endParaRPr>
          </a:p>
          <a:p>
            <a:pPr>
              <a:defRPr sz="1800"/>
            </a:pPr>
            <a:r>
              <a:rPr lang="fr-FR" b="1" dirty="0">
                <a:solidFill>
                  <a:schemeClr val="tx1"/>
                </a:solidFill>
              </a:rPr>
              <a:t>Dire</a:t>
            </a:r>
            <a:r>
              <a:rPr lang="fr-FR" sz="1600" b="1" dirty="0">
                <a:solidFill>
                  <a:schemeClr val="tx1"/>
                </a:solidFill>
              </a:rPr>
              <a:t>ctrice de la Prospective et du Développement Territ</a:t>
            </a:r>
            <a:r>
              <a:rPr lang="fr-FR" sz="1600" b="1" dirty="0">
                <a:solidFill>
                  <a:schemeClr val="tx1"/>
                </a:solidFill>
              </a:rPr>
              <a:t>orial</a:t>
            </a:r>
            <a:endParaRPr lang="fr-FR" sz="2800" b="1" dirty="0">
              <a:solidFill>
                <a:schemeClr val="tx1"/>
              </a:solidFill>
            </a:endParaRPr>
          </a:p>
          <a:p>
            <a:pPr>
              <a:defRPr sz="1800"/>
            </a:pPr>
            <a:endParaRPr lang="fr-FR" sz="2800" b="1" dirty="0">
              <a:solidFill>
                <a:schemeClr val="tx1"/>
              </a:solidFill>
            </a:endParaRPr>
          </a:p>
        </p:txBody>
      </p:sp>
      <p:sp>
        <p:nvSpPr>
          <p:cNvPr id="5" name="Rectangle 4"/>
          <p:cNvSpPr/>
          <p:nvPr/>
        </p:nvSpPr>
        <p:spPr>
          <a:xfrm>
            <a:off x="1000100" y="3429000"/>
            <a:ext cx="7143750" cy="1077218"/>
          </a:xfrm>
          <a:prstGeom prst="rect">
            <a:avLst/>
          </a:prstGeom>
        </p:spPr>
        <p:txBody>
          <a:bodyPr>
            <a:spAutoFit/>
          </a:bodyPr>
          <a:lstStyle/>
          <a:p>
            <a:pPr algn="just">
              <a:defRPr/>
            </a:pPr>
            <a:r>
              <a:rPr lang="fr-FR" sz="3200" b="1" dirty="0"/>
              <a:t>Mariage et divorce à Djibouti : cadre </a:t>
            </a:r>
            <a:r>
              <a:rPr lang="fr-FR" sz="3200" b="1" dirty="0" smtClean="0"/>
              <a:t>légal et </a:t>
            </a:r>
            <a:r>
              <a:rPr lang="fr-FR" sz="3200" b="1" dirty="0"/>
              <a:t>pratiques </a:t>
            </a:r>
            <a:endParaRPr lang="en-US" sz="3200" b="1" dirty="0">
              <a:effectLst>
                <a:outerShdw blurRad="38100" dist="38100" dir="2700000" algn="tl">
                  <a:srgbClr val="C0C0C0"/>
                </a:outerShdw>
              </a:effectLst>
            </a:endParaRPr>
          </a:p>
        </p:txBody>
      </p:sp>
      <p:sp>
        <p:nvSpPr>
          <p:cNvPr id="2053" name="ZoneTexte 5"/>
          <p:cNvSpPr txBox="1">
            <a:spLocks noChangeArrowheads="1"/>
          </p:cNvSpPr>
          <p:nvPr/>
        </p:nvSpPr>
        <p:spPr bwMode="auto">
          <a:xfrm>
            <a:off x="0" y="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fr-FR" sz="2400" b="1" dirty="0" smtClean="0">
                <a:latin typeface="Arial" panose="020B0604020202020204" pitchFamily="34" charset="0"/>
                <a:cs typeface="Arial" panose="020B0604020202020204" pitchFamily="34" charset="0"/>
              </a:rPr>
              <a:t> </a:t>
            </a:r>
            <a:r>
              <a:rPr lang="fr-FR" sz="2400" b="1" dirty="0">
                <a:latin typeface="Arial" panose="020B0604020202020204" pitchFamily="34" charset="0"/>
                <a:cs typeface="Arial" panose="020B0604020202020204" pitchFamily="34" charset="0"/>
              </a:rPr>
              <a:t>Enregistrement des mariages et des divorces</a:t>
            </a:r>
            <a:endParaRPr lang="fr-FR" sz="2400" b="1" dirty="0">
              <a:latin typeface="Arial" panose="020B0604020202020204" pitchFamily="34" charset="0"/>
              <a:cs typeface="Arial" panose="020B0604020202020204" pitchFamily="34" charset="0"/>
            </a:endParaRPr>
          </a:p>
        </p:txBody>
      </p:sp>
      <p:sp>
        <p:nvSpPr>
          <p:cNvPr id="11" name="Espace réservé du numéro de diapositive 10"/>
          <p:cNvSpPr>
            <a:spLocks noGrp="1"/>
          </p:cNvSpPr>
          <p:nvPr>
            <p:ph type="sldNum" sz="quarter" idx="12"/>
          </p:nvPr>
        </p:nvSpPr>
        <p:spPr/>
        <p:txBody>
          <a:bodyPr/>
          <a:lstStyle/>
          <a:p>
            <a:pPr>
              <a:defRPr/>
            </a:pPr>
            <a:fld id="{9628352E-69DF-4194-A0E3-205265ADEDEC}" type="slidenum">
              <a:rPr lang="fr-FR" smtClean="0"/>
            </a:fld>
            <a:endParaRPr lang="fr-FR" dirty="0"/>
          </a:p>
        </p:txBody>
      </p:sp>
      <p:pic>
        <p:nvPicPr>
          <p:cNvPr id="10" name="Image 9"/>
          <p:cNvPicPr/>
          <p:nvPr/>
        </p:nvPicPr>
        <p:blipFill>
          <a:blip r:embed="rId1" cstate="print"/>
          <a:srcRect/>
          <a:stretch>
            <a:fillRect/>
          </a:stretch>
        </p:blipFill>
        <p:spPr bwMode="auto">
          <a:xfrm>
            <a:off x="3419872" y="1713508"/>
            <a:ext cx="1857388" cy="1357322"/>
          </a:xfrm>
          <a:prstGeom prst="rect">
            <a:avLst/>
          </a:prstGeom>
          <a:noFill/>
          <a:ln w="9525">
            <a:noFill/>
            <a:miter lim="800000"/>
            <a:headEnd/>
            <a:tailEnd/>
          </a:ln>
        </p:spPr>
      </p:pic>
      <p:pic>
        <p:nvPicPr>
          <p:cNvPr id="3" name="Image 2"/>
          <p:cNvPicPr>
            <a:picLocks noChangeAspect="1"/>
          </p:cNvPicPr>
          <p:nvPr/>
        </p:nvPicPr>
        <p:blipFill>
          <a:blip r:embed="rId2"/>
          <a:stretch>
            <a:fillRect/>
          </a:stretch>
        </p:blipFill>
        <p:spPr>
          <a:xfrm>
            <a:off x="-4199" y="5714999"/>
            <a:ext cx="1539373" cy="1142983"/>
          </a:xfrm>
          <a:prstGeom prst="rect">
            <a:avLst/>
          </a:prstGeom>
        </p:spPr>
      </p:pic>
      <p:pic>
        <p:nvPicPr>
          <p:cNvPr id="7" name="Image 6"/>
          <p:cNvPicPr>
            <a:picLocks noChangeAspect="1"/>
          </p:cNvPicPr>
          <p:nvPr/>
        </p:nvPicPr>
        <p:blipFill>
          <a:blip r:embed="rId3"/>
          <a:stretch>
            <a:fillRect/>
          </a:stretch>
        </p:blipFill>
        <p:spPr>
          <a:xfrm>
            <a:off x="7419338" y="5714999"/>
            <a:ext cx="1729890" cy="114298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ous-titre 3"/>
          <p:cNvSpPr>
            <a:spLocks noGrp="1"/>
          </p:cNvSpPr>
          <p:nvPr>
            <p:ph type="subTitle" idx="1"/>
          </p:nvPr>
        </p:nvSpPr>
        <p:spPr>
          <a:xfrm>
            <a:off x="0" y="-1"/>
            <a:ext cx="9144000" cy="981075"/>
          </a:xfrm>
          <a:solidFill>
            <a:srgbClr val="0070C0"/>
          </a:solidFill>
        </p:spPr>
        <p:txBody>
          <a:bodyPr/>
          <a:lstStyle/>
          <a:p>
            <a:pPr eaLnBrk="1" hangingPunct="1"/>
            <a:r>
              <a:rPr lang="fr-FR" b="1" dirty="0">
                <a:solidFill>
                  <a:schemeClr val="bg1"/>
                </a:solidFill>
              </a:rPr>
              <a:t>PRINCIPAUX DEFIS</a:t>
            </a:r>
            <a:endParaRPr lang="fr-FR" dirty="0">
              <a:solidFill>
                <a:schemeClr val="bg1"/>
              </a:solidFill>
            </a:endParaRPr>
          </a:p>
        </p:txBody>
      </p:sp>
      <p:sp>
        <p:nvSpPr>
          <p:cNvPr id="8" name="Espace réservé du numéro de diapositive 7"/>
          <p:cNvSpPr>
            <a:spLocks noGrp="1"/>
          </p:cNvSpPr>
          <p:nvPr>
            <p:ph type="sldNum" sz="quarter" idx="12"/>
          </p:nvPr>
        </p:nvSpPr>
        <p:spPr/>
        <p:txBody>
          <a:bodyPr/>
          <a:lstStyle/>
          <a:p>
            <a:pPr>
              <a:defRPr/>
            </a:pPr>
            <a:fld id="{A4C0331C-8A8B-444C-B146-1EB032AD9C8E}" type="slidenum">
              <a:rPr lang="fr-FR" smtClean="0"/>
            </a:fld>
            <a:endParaRPr lang="fr-FR"/>
          </a:p>
        </p:txBody>
      </p:sp>
      <p:graphicFrame>
        <p:nvGraphicFramePr>
          <p:cNvPr id="5" name="Diagramme 4"/>
          <p:cNvGraphicFramePr/>
          <p:nvPr/>
        </p:nvGraphicFramePr>
        <p:xfrm>
          <a:off x="611560" y="1714376"/>
          <a:ext cx="7776864" cy="482453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ous-titre 3"/>
          <p:cNvSpPr>
            <a:spLocks noGrp="1"/>
          </p:cNvSpPr>
          <p:nvPr>
            <p:ph type="subTitle" idx="1"/>
          </p:nvPr>
        </p:nvSpPr>
        <p:spPr>
          <a:xfrm>
            <a:off x="0" y="-1"/>
            <a:ext cx="9144000" cy="981075"/>
          </a:xfrm>
          <a:solidFill>
            <a:srgbClr val="0070C0"/>
          </a:solidFill>
        </p:spPr>
        <p:txBody>
          <a:bodyPr/>
          <a:lstStyle/>
          <a:p>
            <a:pPr eaLnBrk="1" hangingPunct="1"/>
            <a:r>
              <a:rPr lang="fr-FR" b="1" dirty="0">
                <a:solidFill>
                  <a:schemeClr val="bg1"/>
                </a:solidFill>
              </a:rPr>
              <a:t>TROIS PRIORITES POUR DJIBOUTI</a:t>
            </a:r>
            <a:endParaRPr lang="fr-FR" dirty="0">
              <a:solidFill>
                <a:schemeClr val="bg1"/>
              </a:solidFill>
            </a:endParaRPr>
          </a:p>
        </p:txBody>
      </p:sp>
      <p:sp>
        <p:nvSpPr>
          <p:cNvPr id="8" name="Espace réservé du numéro de diapositive 7"/>
          <p:cNvSpPr>
            <a:spLocks noGrp="1"/>
          </p:cNvSpPr>
          <p:nvPr>
            <p:ph type="sldNum" sz="quarter" idx="12"/>
          </p:nvPr>
        </p:nvSpPr>
        <p:spPr/>
        <p:txBody>
          <a:bodyPr/>
          <a:lstStyle/>
          <a:p>
            <a:pPr>
              <a:defRPr/>
            </a:pPr>
            <a:fld id="{A4C0331C-8A8B-444C-B146-1EB032AD9C8E}" type="slidenum">
              <a:rPr lang="fr-FR" smtClean="0"/>
            </a:fld>
            <a:endParaRPr lang="fr-FR"/>
          </a:p>
        </p:txBody>
      </p:sp>
      <p:graphicFrame>
        <p:nvGraphicFramePr>
          <p:cNvPr id="3" name="Diagramme 2"/>
          <p:cNvGraphicFramePr/>
          <p:nvPr/>
        </p:nvGraphicFramePr>
        <p:xfrm>
          <a:off x="1259632" y="1196752"/>
          <a:ext cx="6096000" cy="4064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contenu 2"/>
          <p:cNvSpPr>
            <a:spLocks noGrp="1"/>
          </p:cNvSpPr>
          <p:nvPr>
            <p:ph idx="1"/>
          </p:nvPr>
        </p:nvSpPr>
        <p:spPr>
          <a:xfrm>
            <a:off x="285750" y="714375"/>
            <a:ext cx="8401050" cy="5411788"/>
          </a:xfrm>
        </p:spPr>
        <p:txBody>
          <a:bodyPr/>
          <a:lstStyle/>
          <a:p>
            <a:pPr>
              <a:buFont typeface="Arial" panose="020B0604020202020204" pitchFamily="34" charset="0"/>
              <a:buNone/>
            </a:pPr>
            <a:r>
              <a:rPr lang="fr-FR"/>
              <a:t>	</a:t>
            </a:r>
            <a:endParaRPr lang="fr-FR"/>
          </a:p>
          <a:p>
            <a:pPr>
              <a:buFont typeface="Arial" panose="020B0604020202020204" pitchFamily="34" charset="0"/>
              <a:buNone/>
            </a:pPr>
            <a:endParaRPr lang="fr-FR" sz="4000">
              <a:latin typeface="Georgia" panose="02040502050405020303" pitchFamily="18" charset="0"/>
            </a:endParaRPr>
          </a:p>
          <a:p>
            <a:pPr>
              <a:buFont typeface="Arial" panose="020B0604020202020204" pitchFamily="34" charset="0"/>
              <a:buNone/>
            </a:pPr>
            <a:endParaRPr lang="fr-FR" sz="4000">
              <a:latin typeface="Georgia" panose="02040502050405020303" pitchFamily="18" charset="0"/>
            </a:endParaRPr>
          </a:p>
          <a:p>
            <a:pPr algn="ctr">
              <a:buFont typeface="Arial" panose="020B0604020202020204" pitchFamily="34" charset="0"/>
              <a:buNone/>
            </a:pPr>
            <a:r>
              <a:rPr lang="fr-FR" sz="4000">
                <a:latin typeface="Georgia" panose="02040502050405020303" pitchFamily="18" charset="0"/>
              </a:rPr>
              <a:t>MERCI DE VOTRE ATTENTION</a:t>
            </a:r>
            <a:endParaRPr lang="fr-FR" sz="4000">
              <a:latin typeface="Georgia" panose="02040502050405020303" pitchFamily="18" charset="0"/>
            </a:endParaRPr>
          </a:p>
        </p:txBody>
      </p:sp>
      <p:sp>
        <p:nvSpPr>
          <p:cNvPr id="4" name="Espace réservé du numéro de diapositive 3"/>
          <p:cNvSpPr>
            <a:spLocks noGrp="1"/>
          </p:cNvSpPr>
          <p:nvPr>
            <p:ph type="sldNum" sz="quarter" idx="12"/>
          </p:nvPr>
        </p:nvSpPr>
        <p:spPr/>
        <p:txBody>
          <a:bodyPr/>
          <a:lstStyle/>
          <a:p>
            <a:pPr>
              <a:defRPr/>
            </a:pPr>
            <a:fld id="{E92854CB-79E6-4924-A0ED-37B88BA95D9F}" type="slidenum">
              <a:rPr lang="fr-FR" smtClean="0"/>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357188" y="908050"/>
            <a:ext cx="8643937" cy="461963"/>
          </a:xfrm>
          <a:prstGeom prst="rect">
            <a:avLst/>
          </a:prstGeom>
          <a:noFill/>
        </p:spPr>
        <p:txBody>
          <a:bodyPr>
            <a:spAutoFit/>
          </a:bodyPr>
          <a:lstStyle/>
          <a:p>
            <a:pPr algn="just" fontAlgn="auto">
              <a:spcBef>
                <a:spcPts val="0"/>
              </a:spcBef>
              <a:spcAft>
                <a:spcPts val="0"/>
              </a:spcAft>
              <a:buClr>
                <a:schemeClr val="accent6">
                  <a:lumMod val="75000"/>
                </a:schemeClr>
              </a:buClr>
              <a:buSzPct val="80000"/>
              <a:buFont typeface="Wingdings" panose="05000000000000000000" pitchFamily="2" charset="2"/>
              <a:buChar char="q"/>
              <a:defRPr/>
            </a:pP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Espace réservé du numéro de diapositive 6"/>
          <p:cNvSpPr>
            <a:spLocks noGrp="1"/>
          </p:cNvSpPr>
          <p:nvPr>
            <p:ph type="sldNum" sz="quarter" idx="12"/>
          </p:nvPr>
        </p:nvSpPr>
        <p:spPr/>
        <p:txBody>
          <a:bodyPr/>
          <a:lstStyle/>
          <a:p>
            <a:pPr>
              <a:defRPr/>
            </a:pPr>
            <a:fld id="{C1F0A68F-7B02-4745-AFE7-04A73263E288}" type="slidenum">
              <a:rPr lang="fr-FR" smtClean="0"/>
            </a:fld>
            <a:endParaRPr lang="fr-FR"/>
          </a:p>
        </p:txBody>
      </p:sp>
      <p:sp>
        <p:nvSpPr>
          <p:cNvPr id="6" name="Rectangle 3"/>
          <p:cNvSpPr txBox="1"/>
          <p:nvPr/>
        </p:nvSpPr>
        <p:spPr bwMode="auto">
          <a:xfrm>
            <a:off x="857250" y="1196975"/>
            <a:ext cx="6858000" cy="5303838"/>
          </a:xfrm>
          <a:prstGeom prst="rect">
            <a:avLst/>
          </a:prstGeom>
          <a:noFill/>
          <a:ln w="9525">
            <a:noFill/>
            <a:miter lim="800000"/>
          </a:ln>
        </p:spPr>
        <p:txBody>
          <a:bodyPr/>
          <a:lstStyle/>
          <a:p>
            <a:pPr marL="342900" indent="-342900" algn="just" eaLnBrk="0" hangingPunct="0">
              <a:spcBef>
                <a:spcPct val="20000"/>
              </a:spcBef>
              <a:buFont typeface="Wingdings" panose="05000000000000000000" pitchFamily="2" charset="2"/>
              <a:buNone/>
              <a:defRPr/>
            </a:pPr>
            <a:endParaRPr lang="fr-CA" sz="2800" dirty="0">
              <a:latin typeface="Arial" panose="020B0604020202020204" pitchFamily="34" charset="0"/>
              <a:cs typeface="Arial" panose="020B0604020202020204" pitchFamily="34" charset="0"/>
            </a:endParaRPr>
          </a:p>
          <a:p>
            <a:pPr marL="342900" indent="-342900" algn="just" eaLnBrk="0" hangingPunct="0">
              <a:spcBef>
                <a:spcPct val="20000"/>
              </a:spcBef>
              <a:buFont typeface="Wingdings" panose="05000000000000000000" pitchFamily="2" charset="2"/>
              <a:buChar char="§"/>
              <a:defRPr/>
            </a:pPr>
            <a:r>
              <a:rPr lang="fr-CA" sz="2800" dirty="0">
                <a:latin typeface="Arial" panose="020B0604020202020204" pitchFamily="34" charset="0"/>
                <a:cs typeface="Arial" panose="020B0604020202020204" pitchFamily="34" charset="0"/>
              </a:rPr>
              <a:t>Historique de l’état civil à Djibouti</a:t>
            </a:r>
            <a:endParaRPr lang="fr-CA" sz="2800" dirty="0">
              <a:latin typeface="Arial" panose="020B0604020202020204" pitchFamily="34" charset="0"/>
              <a:cs typeface="Arial" panose="020B0604020202020204" pitchFamily="34" charset="0"/>
            </a:endParaRPr>
          </a:p>
          <a:p>
            <a:pPr marL="342900" indent="-342900" algn="just" eaLnBrk="0" hangingPunct="0">
              <a:spcBef>
                <a:spcPct val="20000"/>
              </a:spcBef>
              <a:buFont typeface="Wingdings" panose="05000000000000000000" pitchFamily="2" charset="2"/>
              <a:buChar char="§"/>
              <a:defRPr/>
            </a:pPr>
            <a:r>
              <a:rPr lang="fr-CA" sz="2800" dirty="0">
                <a:latin typeface="Arial" panose="020B0604020202020204" pitchFamily="34" charset="0"/>
                <a:cs typeface="Arial" panose="020B0604020202020204" pitchFamily="34" charset="0"/>
              </a:rPr>
              <a:t>Cadre </a:t>
            </a:r>
            <a:r>
              <a:rPr lang="fr-FR" altLang="fr-CA" sz="2800" dirty="0">
                <a:latin typeface="Arial" panose="020B0604020202020204" pitchFamily="34" charset="0"/>
                <a:cs typeface="Arial" panose="020B0604020202020204" pitchFamily="34" charset="0"/>
              </a:rPr>
              <a:t>institutionnel et juridique</a:t>
            </a:r>
            <a:r>
              <a:rPr lang="fr-CA" sz="2800" dirty="0">
                <a:latin typeface="Arial" panose="020B0604020202020204" pitchFamily="34" charset="0"/>
                <a:cs typeface="Arial" panose="020B0604020202020204" pitchFamily="34" charset="0"/>
              </a:rPr>
              <a:t> </a:t>
            </a:r>
            <a:endParaRPr lang="fr-CA" sz="2800" dirty="0">
              <a:latin typeface="Arial" panose="020B0604020202020204" pitchFamily="34" charset="0"/>
              <a:cs typeface="Arial" panose="020B0604020202020204" pitchFamily="34" charset="0"/>
            </a:endParaRPr>
          </a:p>
          <a:p>
            <a:pPr marL="342900" indent="-342900" algn="just" eaLnBrk="0" hangingPunct="0">
              <a:spcBef>
                <a:spcPct val="20000"/>
              </a:spcBef>
              <a:buFont typeface="Wingdings" panose="05000000000000000000" pitchFamily="2" charset="2"/>
              <a:buChar char="§"/>
              <a:defRPr/>
            </a:pPr>
            <a:r>
              <a:rPr lang="fr-CA" sz="2800" dirty="0">
                <a:latin typeface="Arial" panose="020B0604020202020204" pitchFamily="34" charset="0"/>
                <a:cs typeface="Arial" panose="020B0604020202020204" pitchFamily="34" charset="0"/>
              </a:rPr>
              <a:t>Mariage </a:t>
            </a:r>
            <a:r>
              <a:rPr lang="fr-FR" altLang="fr-CA" sz="2800" dirty="0">
                <a:latin typeface="Arial" panose="020B0604020202020204" pitchFamily="34" charset="0"/>
                <a:cs typeface="Arial" panose="020B0604020202020204" pitchFamily="34" charset="0"/>
              </a:rPr>
              <a:t>à</a:t>
            </a:r>
            <a:r>
              <a:rPr lang="fr-CA" sz="2800" dirty="0">
                <a:latin typeface="Arial" panose="020B0604020202020204" pitchFamily="34" charset="0"/>
                <a:cs typeface="Arial" panose="020B0604020202020204" pitchFamily="34" charset="0"/>
              </a:rPr>
              <a:t> Djibouti : cadre légal et défis</a:t>
            </a:r>
            <a:endParaRPr lang="fr-CA" sz="2800" dirty="0">
              <a:latin typeface="Arial" panose="020B0604020202020204" pitchFamily="34" charset="0"/>
              <a:cs typeface="Arial" panose="020B0604020202020204" pitchFamily="34" charset="0"/>
            </a:endParaRPr>
          </a:p>
          <a:p>
            <a:pPr marL="342900" indent="-342900" algn="just" eaLnBrk="0" hangingPunct="0">
              <a:spcBef>
                <a:spcPct val="20000"/>
              </a:spcBef>
              <a:buFont typeface="Wingdings" panose="05000000000000000000" pitchFamily="2" charset="2"/>
              <a:buChar char="§"/>
              <a:defRPr/>
            </a:pPr>
            <a:r>
              <a:rPr lang="fr-CA" sz="2800" dirty="0">
                <a:latin typeface="Arial" panose="020B0604020202020204" pitchFamily="34" charset="0"/>
                <a:cs typeface="Arial" panose="020B0604020202020204" pitchFamily="34" charset="0"/>
              </a:rPr>
              <a:t>Divorce : cadre légal et défis</a:t>
            </a:r>
            <a:endParaRPr lang="fr-CA" sz="2800" dirty="0">
              <a:latin typeface="Arial" panose="020B0604020202020204" pitchFamily="34" charset="0"/>
              <a:cs typeface="Arial" panose="020B0604020202020204" pitchFamily="34" charset="0"/>
            </a:endParaRPr>
          </a:p>
          <a:p>
            <a:pPr marL="342900" indent="-342900" algn="just" eaLnBrk="0" hangingPunct="0">
              <a:spcBef>
                <a:spcPct val="20000"/>
              </a:spcBef>
              <a:buFont typeface="Wingdings" panose="05000000000000000000" pitchFamily="2" charset="2"/>
              <a:buChar char="§"/>
              <a:defRPr/>
            </a:pPr>
            <a:r>
              <a:rPr lang="fr-CA" sz="2800" dirty="0"/>
              <a:t>Bonnes pratiques</a:t>
            </a:r>
            <a:endParaRPr lang="fr-CA" sz="2800" dirty="0"/>
          </a:p>
          <a:p>
            <a:pPr marL="342900" indent="-342900" algn="just" eaLnBrk="0" hangingPunct="0">
              <a:spcBef>
                <a:spcPct val="20000"/>
              </a:spcBef>
              <a:buFont typeface="Wingdings" panose="05000000000000000000" pitchFamily="2" charset="2"/>
              <a:buChar char="§"/>
              <a:defRPr/>
            </a:pPr>
            <a:r>
              <a:rPr lang="fr-CA" sz="2800" dirty="0">
                <a:latin typeface="Arial" panose="020B0604020202020204" pitchFamily="34" charset="0"/>
                <a:cs typeface="Arial" panose="020B0604020202020204" pitchFamily="34" charset="0"/>
              </a:rPr>
              <a:t>Principaux défis</a:t>
            </a:r>
            <a:endParaRPr lang="fr-CA" sz="2800" dirty="0">
              <a:latin typeface="Arial" panose="020B0604020202020204" pitchFamily="34" charset="0"/>
              <a:cs typeface="Arial" panose="020B0604020202020204" pitchFamily="34" charset="0"/>
            </a:endParaRPr>
          </a:p>
          <a:p>
            <a:pPr marL="342900" indent="-342900" algn="just" eaLnBrk="0" hangingPunct="0">
              <a:spcBef>
                <a:spcPct val="20000"/>
              </a:spcBef>
              <a:buFont typeface="Wingdings" panose="05000000000000000000" pitchFamily="2" charset="2"/>
              <a:buChar char="§"/>
              <a:defRPr/>
            </a:pPr>
            <a:r>
              <a:rPr lang="fr-CA" sz="2800" dirty="0"/>
              <a:t>Trois priorités pour Djibouti</a:t>
            </a:r>
            <a:endParaRPr lang="fr-CA" sz="2800" dirty="0">
              <a:latin typeface="Arial" panose="020B0604020202020204" pitchFamily="34" charset="0"/>
              <a:cs typeface="Arial" panose="020B0604020202020204" pitchFamily="34" charset="0"/>
            </a:endParaRPr>
          </a:p>
          <a:p>
            <a:pPr marL="342900" indent="-342900" algn="just" eaLnBrk="0" hangingPunct="0">
              <a:spcBef>
                <a:spcPct val="20000"/>
              </a:spcBef>
              <a:buFont typeface="Arial" panose="020B0604020202020204" pitchFamily="34" charset="0"/>
              <a:buChar char="•"/>
              <a:defRPr/>
            </a:pPr>
            <a:endParaRPr lang="fr-CA" sz="2800" dirty="0">
              <a:latin typeface="Arial" panose="020B0604020202020204" pitchFamily="34" charset="0"/>
              <a:cs typeface="Arial" panose="020B0604020202020204" pitchFamily="34" charset="0"/>
            </a:endParaRPr>
          </a:p>
        </p:txBody>
      </p:sp>
      <p:sp>
        <p:nvSpPr>
          <p:cNvPr id="3077" name="Sous-titre 3"/>
          <p:cNvSpPr>
            <a:spLocks noGrp="1"/>
          </p:cNvSpPr>
          <p:nvPr>
            <p:ph type="subTitle" idx="1"/>
          </p:nvPr>
        </p:nvSpPr>
        <p:spPr>
          <a:xfrm>
            <a:off x="0" y="0"/>
            <a:ext cx="9144000" cy="642938"/>
          </a:xfrm>
          <a:solidFill>
            <a:srgbClr val="0070C0"/>
          </a:solidFill>
        </p:spPr>
        <p:txBody>
          <a:bodyPr/>
          <a:lstStyle/>
          <a:p>
            <a:pPr eaLnBrk="1" hangingPunct="1"/>
            <a:r>
              <a:rPr lang="fr-FR" b="1" dirty="0">
                <a:solidFill>
                  <a:schemeClr val="bg1"/>
                </a:solidFill>
              </a:rPr>
              <a:t>PLAN DE L’EXPOSÉ</a:t>
            </a:r>
            <a:endParaRPr lang="fr-FR"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ous-titre 3"/>
          <p:cNvSpPr>
            <a:spLocks noGrp="1"/>
          </p:cNvSpPr>
          <p:nvPr>
            <p:ph type="subTitle" idx="1"/>
          </p:nvPr>
        </p:nvSpPr>
        <p:spPr>
          <a:xfrm>
            <a:off x="0" y="0"/>
            <a:ext cx="9144000" cy="1000108"/>
          </a:xfrm>
          <a:solidFill>
            <a:srgbClr val="0070C0"/>
          </a:solidFill>
        </p:spPr>
        <p:txBody>
          <a:bodyPr/>
          <a:lstStyle/>
          <a:p>
            <a:pPr eaLnBrk="1" hangingPunct="1"/>
            <a:r>
              <a:rPr lang="fr-FR" b="1" dirty="0">
                <a:solidFill>
                  <a:schemeClr val="bg1"/>
                </a:solidFill>
              </a:rPr>
              <a:t>HISTORIQUE DU SYSTÈME DE L’ ÉTAT CIVIL À DJIBOUTI</a:t>
            </a:r>
            <a:endParaRPr lang="fr-FR" dirty="0">
              <a:solidFill>
                <a:schemeClr val="bg1"/>
              </a:solidFill>
            </a:endParaRPr>
          </a:p>
        </p:txBody>
      </p:sp>
      <p:sp>
        <p:nvSpPr>
          <p:cNvPr id="8" name="ZoneTexte 7"/>
          <p:cNvSpPr txBox="1"/>
          <p:nvPr/>
        </p:nvSpPr>
        <p:spPr>
          <a:xfrm>
            <a:off x="357188" y="908050"/>
            <a:ext cx="8643937" cy="461963"/>
          </a:xfrm>
          <a:prstGeom prst="rect">
            <a:avLst/>
          </a:prstGeom>
          <a:noFill/>
        </p:spPr>
        <p:txBody>
          <a:bodyPr>
            <a:spAutoFit/>
          </a:bodyPr>
          <a:lstStyle/>
          <a:p>
            <a:pPr algn="just" fontAlgn="auto">
              <a:spcBef>
                <a:spcPts val="0"/>
              </a:spcBef>
              <a:spcAft>
                <a:spcPts val="0"/>
              </a:spcAft>
              <a:buClr>
                <a:schemeClr val="accent6">
                  <a:lumMod val="75000"/>
                </a:schemeClr>
              </a:buClr>
              <a:buSzPct val="80000"/>
              <a:buFont typeface="Wingdings" panose="05000000000000000000" pitchFamily="2" charset="2"/>
              <a:buChar char="q"/>
              <a:defRPr/>
            </a:pP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sp>
        <p:nvSpPr>
          <p:cNvPr id="5124" name="Rectangle 8"/>
          <p:cNvSpPr>
            <a:spLocks noChangeArrowheads="1"/>
          </p:cNvSpPr>
          <p:nvPr/>
        </p:nvSpPr>
        <p:spPr bwMode="auto">
          <a:xfrm>
            <a:off x="468313" y="1125538"/>
            <a:ext cx="7812087" cy="5600700"/>
          </a:xfrm>
          <a:prstGeom prst="rect">
            <a:avLst/>
          </a:prstGeom>
          <a:noFill/>
          <a:ln w="9525">
            <a:noFill/>
            <a:miter lim="800000"/>
          </a:ln>
        </p:spPr>
        <p:txBody>
          <a:bodyPr>
            <a:spAutoFit/>
          </a:bodyPr>
          <a:lstStyle/>
          <a:p>
            <a:pPr algn="just">
              <a:buNone/>
            </a:pPr>
            <a:endParaRPr lang="en-US" b="1" dirty="0"/>
          </a:p>
          <a:p>
            <a:pPr algn="just">
              <a:buFont typeface="Wingdings" panose="05000000000000000000" pitchFamily="2" charset="2"/>
              <a:buChar char="§"/>
            </a:pPr>
            <a:r>
              <a:rPr lang="fr-FR" dirty="0"/>
              <a:t> En République de Djibouti, le système de l’état-civil a été crée vers la fin du 19ème siècle;</a:t>
            </a:r>
            <a:endParaRPr lang="fr-FR" dirty="0"/>
          </a:p>
          <a:p>
            <a:pPr algn="just">
              <a:buFont typeface="Wingdings" panose="05000000000000000000" pitchFamily="2" charset="2"/>
              <a:buChar char="§"/>
            </a:pPr>
            <a:endParaRPr lang="fr-FR" dirty="0"/>
          </a:p>
          <a:p>
            <a:pPr algn="just">
              <a:buFont typeface="Wingdings" panose="05000000000000000000" pitchFamily="2" charset="2"/>
              <a:buChar char="§"/>
            </a:pPr>
            <a:r>
              <a:rPr lang="fr-FR" dirty="0"/>
              <a:t>Depuis 2008, transfert de la gestion des faits d’état civil (naissance, décès hors loi islamique, mariage civil) à la Mairie et aux conseils régionaux et délivre au public des copies ou des extraits des actes établis ;</a:t>
            </a:r>
            <a:endParaRPr lang="fr-FR" dirty="0"/>
          </a:p>
          <a:p>
            <a:pPr algn="just"/>
            <a:endParaRPr lang="en-US" sz="1600" b="1" dirty="0"/>
          </a:p>
          <a:p>
            <a:pPr algn="just"/>
            <a:r>
              <a:rPr lang="fr-FR" i="1" u="sng" dirty="0"/>
              <a:t>En revanche, les mariages et les divorces </a:t>
            </a:r>
            <a:r>
              <a:rPr lang="fr-FR" i="1" u="sng" dirty="0" smtClean="0"/>
              <a:t>qui sont d’inspiration </a:t>
            </a:r>
            <a:r>
              <a:rPr lang="fr-FR" i="1" u="sng" dirty="0" err="1" smtClean="0"/>
              <a:t>réligieuse</a:t>
            </a:r>
            <a:r>
              <a:rPr lang="fr-FR" i="1" u="sng" dirty="0" smtClean="0"/>
              <a:t>  </a:t>
            </a:r>
            <a:r>
              <a:rPr lang="fr-FR" i="1" u="sng" dirty="0"/>
              <a:t>sont du ressort de la compétence des </a:t>
            </a:r>
            <a:r>
              <a:rPr lang="fr-FR" i="1" u="sng" dirty="0" err="1"/>
              <a:t>ma'adoun</a:t>
            </a:r>
            <a:r>
              <a:rPr lang="fr-FR" i="1" u="sng" dirty="0"/>
              <a:t> al chari, sous l’autorité du Ministère de la Justice </a:t>
            </a:r>
            <a:endParaRPr lang="fr-FR" i="1" u="sng" dirty="0"/>
          </a:p>
          <a:p>
            <a:pPr algn="just"/>
            <a:endParaRPr lang="fr-FR" dirty="0"/>
          </a:p>
          <a:p>
            <a:pPr algn="just">
              <a:buFont typeface="Wingdings" panose="05000000000000000000" pitchFamily="2" charset="2"/>
              <a:buChar char="§"/>
            </a:pPr>
            <a:r>
              <a:rPr lang="fr-FR" dirty="0"/>
              <a:t> 2002 : Adoption du code de la Famille ;</a:t>
            </a:r>
            <a:endParaRPr lang="fr-FR" dirty="0"/>
          </a:p>
          <a:p>
            <a:pPr algn="just">
              <a:buFont typeface="Wingdings" panose="05000000000000000000" pitchFamily="2" charset="2"/>
              <a:buChar char="§"/>
            </a:pPr>
            <a:endParaRPr lang="fr-FR" dirty="0"/>
          </a:p>
          <a:p>
            <a:pPr algn="just">
              <a:buFont typeface="Wingdings" panose="05000000000000000000" pitchFamily="2" charset="2"/>
              <a:buChar char="§"/>
            </a:pPr>
            <a:r>
              <a:rPr lang="fr-FR" dirty="0"/>
              <a:t> 2018 : Adoption d’un nouveau code civil remplaçant le </a:t>
            </a:r>
            <a:r>
              <a:rPr lang="fr-FR" b="1" dirty="0"/>
              <a:t>Code Napoléon de 1804</a:t>
            </a:r>
            <a:r>
              <a:rPr lang="fr-FR" dirty="0"/>
              <a:t>, dans sa version du 2 septembre 1887.</a:t>
            </a:r>
            <a:endParaRPr lang="fr-FR" dirty="0"/>
          </a:p>
          <a:p>
            <a:pPr algn="just"/>
            <a:endParaRPr lang="fr-FR" dirty="0"/>
          </a:p>
          <a:p>
            <a:pPr algn="just"/>
            <a:endParaRPr lang="fr-FR" dirty="0"/>
          </a:p>
          <a:p>
            <a:pPr algn="just"/>
            <a:endParaRPr lang="fr-FR" dirty="0"/>
          </a:p>
          <a:p>
            <a:pPr algn="just"/>
            <a:endParaRPr lang="en-US" dirty="0"/>
          </a:p>
        </p:txBody>
      </p:sp>
      <p:sp>
        <p:nvSpPr>
          <p:cNvPr id="9" name="Espace réservé du numéro de diapositive 8"/>
          <p:cNvSpPr>
            <a:spLocks noGrp="1"/>
          </p:cNvSpPr>
          <p:nvPr>
            <p:ph type="sldNum" sz="quarter" idx="12"/>
          </p:nvPr>
        </p:nvSpPr>
        <p:spPr/>
        <p:txBody>
          <a:bodyPr/>
          <a:lstStyle/>
          <a:p>
            <a:pPr>
              <a:defRPr/>
            </a:pPr>
            <a:fld id="{68751682-05B7-4FDF-AE87-C8EA1F6F9D6C}" type="slidenum">
              <a:rPr lang="fr-FR" smtClean="0"/>
            </a:fld>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ous-titre 3"/>
          <p:cNvSpPr>
            <a:spLocks noGrp="1"/>
          </p:cNvSpPr>
          <p:nvPr>
            <p:ph type="subTitle" idx="1"/>
          </p:nvPr>
        </p:nvSpPr>
        <p:spPr>
          <a:xfrm>
            <a:off x="0" y="0"/>
            <a:ext cx="9144000" cy="1000108"/>
          </a:xfrm>
          <a:solidFill>
            <a:srgbClr val="0070C0"/>
          </a:solidFill>
        </p:spPr>
        <p:txBody>
          <a:bodyPr/>
          <a:lstStyle/>
          <a:p>
            <a:pPr eaLnBrk="1" hangingPunct="1"/>
            <a:r>
              <a:rPr lang="fr-FR" b="1" dirty="0">
                <a:solidFill>
                  <a:schemeClr val="bg1"/>
                </a:solidFill>
                <a:sym typeface="+mn-ea"/>
              </a:rPr>
              <a:t>CADRE INSTITUTIONEL ET JURIDIQUE REGISSANT LE MARIAGE ET LE DIVORCE</a:t>
            </a:r>
            <a:endParaRPr lang="fr-FR" dirty="0">
              <a:solidFill>
                <a:schemeClr val="bg1"/>
              </a:solidFill>
            </a:endParaRPr>
          </a:p>
        </p:txBody>
      </p:sp>
      <p:sp>
        <p:nvSpPr>
          <p:cNvPr id="8" name="ZoneTexte 7"/>
          <p:cNvSpPr txBox="1"/>
          <p:nvPr/>
        </p:nvSpPr>
        <p:spPr>
          <a:xfrm>
            <a:off x="357188" y="908050"/>
            <a:ext cx="8643937" cy="461963"/>
          </a:xfrm>
          <a:prstGeom prst="rect">
            <a:avLst/>
          </a:prstGeom>
          <a:noFill/>
        </p:spPr>
        <p:txBody>
          <a:bodyPr>
            <a:spAutoFit/>
          </a:bodyPr>
          <a:lstStyle/>
          <a:p>
            <a:pPr algn="just" fontAlgn="auto">
              <a:spcBef>
                <a:spcPts val="0"/>
              </a:spcBef>
              <a:spcAft>
                <a:spcPts val="0"/>
              </a:spcAft>
              <a:buClr>
                <a:schemeClr val="accent6">
                  <a:lumMod val="75000"/>
                </a:schemeClr>
              </a:buClr>
              <a:buSzPct val="80000"/>
              <a:buFont typeface="Wingdings" panose="05000000000000000000" pitchFamily="2" charset="2"/>
              <a:buChar char="q"/>
              <a:defRPr/>
            </a:pP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sp>
        <p:nvSpPr>
          <p:cNvPr id="9" name="Espace réservé du numéro de diapositive 8"/>
          <p:cNvSpPr>
            <a:spLocks noGrp="1"/>
          </p:cNvSpPr>
          <p:nvPr>
            <p:ph type="sldNum" sz="quarter" idx="12"/>
          </p:nvPr>
        </p:nvSpPr>
        <p:spPr/>
        <p:txBody>
          <a:bodyPr/>
          <a:lstStyle/>
          <a:p>
            <a:pPr>
              <a:defRPr/>
            </a:pPr>
            <a:fld id="{68751682-05B7-4FDF-AE87-C8EA1F6F9D6C}" type="slidenum">
              <a:rPr lang="fr-FR" smtClean="0"/>
            </a:fld>
            <a:endParaRPr lang="fr-FR"/>
          </a:p>
        </p:txBody>
      </p:sp>
      <p:sp>
        <p:nvSpPr>
          <p:cNvPr id="2" name="ZoneTexte 7"/>
          <p:cNvSpPr txBox="1"/>
          <p:nvPr/>
        </p:nvSpPr>
        <p:spPr>
          <a:xfrm>
            <a:off x="484505" y="1298575"/>
            <a:ext cx="8643620" cy="4864100"/>
          </a:xfrm>
          <a:prstGeom prst="rect">
            <a:avLst/>
          </a:prstGeom>
          <a:noFill/>
        </p:spPr>
        <p:txBody>
          <a:bodyPr>
            <a:noAutofit/>
          </a:bodyPr>
          <a:lstStyle/>
          <a:p>
            <a:pPr defTabSz="266700">
              <a:lnSpc>
                <a:spcPct val="107000"/>
              </a:lnSpc>
              <a:buFont typeface="Calibri" panose="020F0502020204030204"/>
              <a:buChar char="-"/>
            </a:pPr>
            <a:r>
              <a:rPr sz="1600" i="1">
                <a:ea typeface="Calibri" panose="020F0502020204030204"/>
                <a:sym typeface="+mn-ea"/>
              </a:rPr>
              <a:t>Le code la famille qui a été adopté une Loi</a:t>
            </a:r>
            <a:r>
              <a:rPr sz="1600" b="1" i="1">
                <a:ea typeface="Calibri" panose="020F0502020204030204"/>
                <a:sym typeface="+mn-ea"/>
              </a:rPr>
              <a:t> n° 152/AN/02/4ème L du 31 janvier 2002 portant Code de la famille</a:t>
            </a:r>
            <a:r>
              <a:rPr sz="1600" i="1">
                <a:ea typeface="Calibri" panose="020F0502020204030204"/>
                <a:sym typeface="+mn-ea"/>
              </a:rPr>
              <a:t>, qui constitue le texte fondamental en matière de droit de la famille à Djibouti.</a:t>
            </a:r>
            <a:endParaRPr sz="1600" i="1">
              <a:ea typeface="Calibri" panose="020F0502020204030204"/>
            </a:endParaRPr>
          </a:p>
          <a:p>
            <a:pPr defTabSz="266700">
              <a:lnSpc>
                <a:spcPct val="107000"/>
              </a:lnSpc>
              <a:buFont typeface="Calibri" panose="020F0502020204030204"/>
              <a:buChar char="-"/>
            </a:pPr>
            <a:endParaRPr sz="1600" i="1">
              <a:ea typeface="Calibri" panose="020F0502020204030204"/>
            </a:endParaRPr>
          </a:p>
          <a:p>
            <a:pPr defTabSz="266700">
              <a:lnSpc>
                <a:spcPct val="107000"/>
              </a:lnSpc>
              <a:buFont typeface="Calibri" panose="020F0502020204030204"/>
              <a:buChar char="-"/>
            </a:pPr>
            <a:endParaRPr sz="1600" i="1">
              <a:ea typeface="Calibri" panose="020F0502020204030204"/>
            </a:endParaRPr>
          </a:p>
          <a:p>
            <a:pPr defTabSz="266700">
              <a:lnSpc>
                <a:spcPct val="107000"/>
              </a:lnSpc>
              <a:buFont typeface="Calibri" panose="020F0502020204030204"/>
              <a:buChar char="-"/>
            </a:pPr>
            <a:r>
              <a:rPr sz="1600" i="1">
                <a:ea typeface="Calibri" panose="020F0502020204030204"/>
                <a:sym typeface="+mn-ea"/>
              </a:rPr>
              <a:t>Le code civil </a:t>
            </a:r>
            <a:r>
              <a:rPr lang="fr-FR" sz="1600" i="1">
                <a:ea typeface="Calibri" panose="020F0502020204030204"/>
                <a:sym typeface="+mn-ea"/>
              </a:rPr>
              <a:t> (2018) </a:t>
            </a:r>
            <a:r>
              <a:rPr sz="1600" i="1">
                <a:ea typeface="Calibri" panose="020F0502020204030204"/>
                <a:sym typeface="+mn-ea"/>
              </a:rPr>
              <a:t>concerne principalement le mariage des personnes de confession non musulmane</a:t>
            </a:r>
            <a:r>
              <a:rPr lang="fr-FR" sz="1600" i="1">
                <a:ea typeface="Calibri" panose="020F0502020204030204"/>
                <a:sym typeface="+mn-ea"/>
              </a:rPr>
              <a:t>.</a:t>
            </a:r>
            <a:endParaRPr sz="1600" i="1">
              <a:ea typeface="Calibri" panose="020F0502020204030204"/>
            </a:endParaRPr>
          </a:p>
          <a:p>
            <a:pPr defTabSz="266700">
              <a:lnSpc>
                <a:spcPct val="107000"/>
              </a:lnSpc>
              <a:buFont typeface="Calibri" panose="020F0502020204030204"/>
              <a:buChar char="-"/>
            </a:pPr>
            <a:endParaRPr sz="1600" i="1">
              <a:ea typeface="Calibri" panose="020F0502020204030204"/>
            </a:endParaRPr>
          </a:p>
          <a:p>
            <a:pPr defTabSz="266700">
              <a:lnSpc>
                <a:spcPct val="107000"/>
              </a:lnSpc>
              <a:buFont typeface="Calibri" panose="020F0502020204030204"/>
              <a:buChar char="-"/>
            </a:pPr>
            <a:endParaRPr sz="1600" i="1">
              <a:ea typeface="Calibri" panose="020F0502020204030204"/>
            </a:endParaRPr>
          </a:p>
          <a:p>
            <a:pPr defTabSz="266700">
              <a:lnSpc>
                <a:spcPct val="107000"/>
              </a:lnSpc>
              <a:buFont typeface="Calibri" panose="020F0502020204030204"/>
              <a:buChar char="-"/>
            </a:pPr>
            <a:r>
              <a:rPr sz="1600">
                <a:ea typeface="Calibri" panose="020F0502020204030204"/>
                <a:sym typeface="+mn-ea"/>
              </a:rPr>
              <a:t>Loi n° 8/AN/03/5ème L relative à l’organisation des juridictions de statut personnel, à leurs compétences et aux règles de procédures</a:t>
            </a:r>
            <a:r>
              <a:rPr lang="fr-FR" sz="1600">
                <a:ea typeface="Calibri" panose="020F0502020204030204"/>
                <a:sym typeface="+mn-ea"/>
              </a:rPr>
              <a:t>.</a:t>
            </a:r>
            <a:endParaRPr sz="1600">
              <a:ea typeface="Calibri" panose="020F0502020204030204"/>
            </a:endParaRPr>
          </a:p>
          <a:p>
            <a:pPr defTabSz="266700">
              <a:lnSpc>
                <a:spcPct val="107000"/>
              </a:lnSpc>
              <a:buFont typeface="Calibri" panose="020F0502020204030204"/>
              <a:buChar char="-"/>
            </a:pPr>
            <a:endParaRPr sz="2400">
              <a:ea typeface="Calibri" panose="020F0502020204030204"/>
            </a:endParaRPr>
          </a:p>
          <a:p>
            <a:pPr defTabSz="266700">
              <a:lnSpc>
                <a:spcPct val="107000"/>
              </a:lnSpc>
              <a:buFont typeface="Calibri" panose="020F0502020204030204"/>
              <a:buChar char="-"/>
            </a:pPr>
            <a:endParaRPr sz="2400">
              <a:ea typeface="Calibri" panose="020F0502020204030204"/>
            </a:endParaRPr>
          </a:p>
          <a:p>
            <a:pPr defTabSz="266700">
              <a:lnSpc>
                <a:spcPct val="107000"/>
              </a:lnSpc>
              <a:buFont typeface="Calibri" panose="020F0502020204030204"/>
              <a:buChar char="-"/>
            </a:pPr>
            <a:r>
              <a:rPr sz="1600">
                <a:ea typeface="Calibri" panose="020F0502020204030204"/>
                <a:sym typeface="+mn-ea"/>
              </a:rPr>
              <a:t>Loi n° 169/AN/02/4ème L Portant organisation et compétence d’Al-Ma’adoun al chari ou statut d’Al Ma’adoun al chari.</a:t>
            </a:r>
            <a:endParaRPr sz="1600">
              <a:ea typeface="Calibri" panose="020F0502020204030204"/>
            </a:endParaRPr>
          </a:p>
          <a:p>
            <a:pPr defTabSz="266700">
              <a:lnSpc>
                <a:spcPct val="107000"/>
              </a:lnSpc>
              <a:buFont typeface="Calibri" panose="020F0502020204030204"/>
              <a:buChar char="-"/>
            </a:pPr>
            <a:endParaRPr sz="1600">
              <a:ea typeface="Calibri" panose="020F0502020204030204"/>
            </a:endParaRPr>
          </a:p>
          <a:p>
            <a:pPr defTabSz="266700">
              <a:lnSpc>
                <a:spcPct val="107000"/>
              </a:lnSpc>
              <a:buFont typeface="Calibri" panose="020F0502020204030204"/>
              <a:buChar char="-"/>
            </a:pPr>
            <a:endParaRPr sz="1600">
              <a:ea typeface="Calibri" panose="020F0502020204030204"/>
            </a:endParaRPr>
          </a:p>
          <a:p>
            <a:pPr defTabSz="266700">
              <a:lnSpc>
                <a:spcPct val="107000"/>
              </a:lnSpc>
              <a:buFont typeface="Calibri" panose="020F0502020204030204"/>
              <a:buChar char="-"/>
            </a:pPr>
            <a:r>
              <a:rPr sz="1600">
                <a:ea typeface="Calibri" panose="020F0502020204030204"/>
                <a:sym typeface="+mn-ea"/>
              </a:rPr>
              <a:t>Décret n° 2004-0223/PR/MJAPM réglementant la profession d’assistants de Maadoun Al-Chari.</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ous-titre 3"/>
          <p:cNvSpPr>
            <a:spLocks noGrp="1"/>
          </p:cNvSpPr>
          <p:nvPr>
            <p:ph type="subTitle" idx="1"/>
          </p:nvPr>
        </p:nvSpPr>
        <p:spPr>
          <a:xfrm>
            <a:off x="0" y="0"/>
            <a:ext cx="9144000" cy="642938"/>
          </a:xfrm>
          <a:solidFill>
            <a:srgbClr val="0070C0"/>
          </a:solidFill>
        </p:spPr>
        <p:txBody>
          <a:bodyPr/>
          <a:lstStyle/>
          <a:p>
            <a:pPr eaLnBrk="1" hangingPunct="1"/>
            <a:r>
              <a:rPr lang="fr-FR" b="1" dirty="0">
                <a:solidFill>
                  <a:schemeClr val="bg1"/>
                </a:solidFill>
              </a:rPr>
              <a:t>SYSTÈME DE L’ENREGISTREMENT DU MARIAGE (1)</a:t>
            </a:r>
            <a:endParaRPr lang="fr-FR" dirty="0">
              <a:solidFill>
                <a:schemeClr val="bg1"/>
              </a:solidFill>
            </a:endParaRPr>
          </a:p>
        </p:txBody>
      </p:sp>
      <p:sp>
        <p:nvSpPr>
          <p:cNvPr id="7" name="ZoneTexte 6"/>
          <p:cNvSpPr txBox="1"/>
          <p:nvPr/>
        </p:nvSpPr>
        <p:spPr>
          <a:xfrm>
            <a:off x="311150" y="981075"/>
            <a:ext cx="8643938" cy="5755422"/>
          </a:xfrm>
          <a:prstGeom prst="rect">
            <a:avLst/>
          </a:prstGeom>
          <a:noFill/>
        </p:spPr>
        <p:txBody>
          <a:bodyPr>
            <a:spAutoFit/>
          </a:bodyPr>
          <a:lstStyle/>
          <a:p>
            <a:r>
              <a:rPr lang="fr-FR" sz="1600" b="1" dirty="0"/>
              <a:t>Cadre légal et autorités compétentes</a:t>
            </a:r>
            <a:endParaRPr lang="fr-FR" sz="1600" b="1" dirty="0"/>
          </a:p>
          <a:p>
            <a:endParaRPr lang="fr-FR" sz="1600" b="1" dirty="0"/>
          </a:p>
          <a:p>
            <a:pPr>
              <a:buFont typeface="Arial" panose="020B0604020202020204" pitchFamily="34" charset="0"/>
              <a:buChar char="•"/>
            </a:pPr>
            <a:r>
              <a:rPr lang="fr-FR" sz="1600" dirty="0"/>
              <a:t>Le mariage est régi par le </a:t>
            </a:r>
            <a:r>
              <a:rPr lang="fr-FR" sz="1600" b="1" dirty="0"/>
              <a:t>Code de la Famille (Loi n°152/AN/02/4ème L)</a:t>
            </a:r>
            <a:r>
              <a:rPr lang="fr-FR" sz="1600" dirty="0"/>
              <a:t> pour les aspects fondamentaux,</a:t>
            </a:r>
            <a:endParaRPr lang="fr-FR" sz="1600" dirty="0"/>
          </a:p>
          <a:p>
            <a:pPr>
              <a:buFont typeface="Arial" panose="020B0604020202020204" pitchFamily="34" charset="0"/>
              <a:buChar char="•"/>
            </a:pPr>
            <a:endParaRPr lang="fr-FR" sz="1600" dirty="0"/>
          </a:p>
          <a:p>
            <a:pPr>
              <a:buFont typeface="Arial" panose="020B0604020202020204" pitchFamily="34" charset="0"/>
              <a:buChar char="•"/>
            </a:pPr>
            <a:r>
              <a:rPr lang="fr-FR" sz="1600" dirty="0"/>
              <a:t>Le </a:t>
            </a:r>
            <a:r>
              <a:rPr lang="fr-FR" sz="1600" b="1" dirty="0" err="1"/>
              <a:t>Maadoun</a:t>
            </a:r>
            <a:r>
              <a:rPr lang="fr-FR" sz="1600" b="1" dirty="0"/>
              <a:t> al-Chari</a:t>
            </a:r>
            <a:r>
              <a:rPr lang="fr-FR" sz="1600" dirty="0"/>
              <a:t> est l’officier habilité à célébrer les mariages et enregistrer les actes de mariage, selon la loi.</a:t>
            </a:r>
            <a:endParaRPr lang="fr-FR" sz="1600" dirty="0"/>
          </a:p>
          <a:p>
            <a:pPr>
              <a:buFont typeface="Arial" panose="020B0604020202020204" pitchFamily="34" charset="0"/>
              <a:buChar char="•"/>
            </a:pPr>
            <a:endParaRPr lang="fr-FR" sz="1600" dirty="0"/>
          </a:p>
          <a:p>
            <a:pPr>
              <a:buFont typeface="Arial" panose="020B0604020202020204" pitchFamily="34" charset="0"/>
              <a:buChar char="•"/>
            </a:pPr>
            <a:r>
              <a:rPr lang="fr-FR" sz="1600" dirty="0"/>
              <a:t>L’enregistrement du mariage civil se fait devant le </a:t>
            </a:r>
            <a:r>
              <a:rPr lang="fr-FR" sz="1600" b="1" dirty="0" err="1"/>
              <a:t>Maadoun</a:t>
            </a:r>
            <a:r>
              <a:rPr lang="fr-FR" sz="1600" b="1" dirty="0"/>
              <a:t> al-Chari</a:t>
            </a:r>
            <a:r>
              <a:rPr lang="fr-FR" sz="1600" dirty="0"/>
              <a:t> de la commune du domicile ou de résidence d’un des époux. </a:t>
            </a:r>
            <a:endParaRPr lang="fr-FR" sz="1600" dirty="0"/>
          </a:p>
          <a:p>
            <a:pPr>
              <a:buFont typeface="Arial" panose="020B0604020202020204" pitchFamily="34" charset="0"/>
              <a:buChar char="•"/>
            </a:pPr>
            <a:endParaRPr lang="fr-FR" sz="1600" dirty="0"/>
          </a:p>
          <a:p>
            <a:pPr algn="just"/>
            <a:r>
              <a:rPr lang="fr-FR" sz="1600" b="1" dirty="0"/>
              <a:t>Conditions et formalités préalables</a:t>
            </a:r>
            <a:endParaRPr lang="fr-FR" sz="1600" b="1" dirty="0"/>
          </a:p>
          <a:p>
            <a:pPr algn="just"/>
            <a:endParaRPr lang="fr-FR" sz="1600" b="1" dirty="0"/>
          </a:p>
          <a:p>
            <a:pPr algn="just">
              <a:buFont typeface="Arial" panose="020B0604020202020204" pitchFamily="34" charset="0"/>
              <a:buChar char="•"/>
            </a:pPr>
            <a:r>
              <a:rPr lang="fr-FR" sz="1600" dirty="0"/>
              <a:t>Vérification des </a:t>
            </a:r>
            <a:r>
              <a:rPr lang="fr-FR" sz="1600" b="1" dirty="0"/>
              <a:t>conditions légales</a:t>
            </a:r>
            <a:r>
              <a:rPr lang="fr-FR" sz="1600" dirty="0"/>
              <a:t> : âge légal (≥ 18 ans sauf dérogation), consentement libre, absence d’empêchements (parenté prohibée, mariage antérieur non dissous);</a:t>
            </a:r>
            <a:endParaRPr lang="fr-FR" sz="1600" dirty="0"/>
          </a:p>
          <a:p>
            <a:pPr algn="just">
              <a:buFont typeface="Arial" panose="020B0604020202020204" pitchFamily="34" charset="0"/>
              <a:buChar char="•"/>
            </a:pPr>
            <a:endParaRPr lang="fr-FR" sz="1600" dirty="0"/>
          </a:p>
          <a:p>
            <a:pPr algn="just">
              <a:buFont typeface="Arial" panose="020B0604020202020204" pitchFamily="34" charset="0"/>
              <a:buChar char="•"/>
            </a:pPr>
            <a:r>
              <a:rPr lang="fr-FR" sz="1600" dirty="0"/>
              <a:t>Présence de deux témoins honorables et la fixation du </a:t>
            </a:r>
            <a:r>
              <a:rPr lang="fr-FR" sz="1600" dirty="0" err="1"/>
              <a:t>Mahr</a:t>
            </a:r>
            <a:r>
              <a:rPr lang="fr-FR" sz="1600" dirty="0"/>
              <a:t> (dot) au profit de la femme sont, en outre, requises pour la validité du mariage</a:t>
            </a:r>
            <a:endParaRPr lang="fr-FR" sz="1600" dirty="0"/>
          </a:p>
          <a:p>
            <a:pPr algn="just">
              <a:buFont typeface="Arial" panose="020B0604020202020204" pitchFamily="34" charset="0"/>
              <a:buChar char="•"/>
            </a:pPr>
            <a:endParaRPr lang="fr-FR" sz="1600" dirty="0"/>
          </a:p>
          <a:p>
            <a:pPr algn="just">
              <a:buFont typeface="Arial" panose="020B0604020202020204" pitchFamily="34" charset="0"/>
              <a:buChar char="•"/>
            </a:pPr>
            <a:r>
              <a:rPr lang="fr-FR" sz="1600" dirty="0"/>
              <a:t>Fourniture de pièces justificatives : actes de naissance, certificats de célibat, etc. (et traduction/légalisation si documents étrangers) </a:t>
            </a:r>
            <a:endParaRPr lang="fr-FR" sz="1600" dirty="0"/>
          </a:p>
          <a:p>
            <a:pPr>
              <a:buFont typeface="Arial" panose="020B0604020202020204" pitchFamily="34" charset="0"/>
              <a:buChar char="•"/>
            </a:pPr>
            <a:endParaRPr lang="fr-FR" sz="1600" dirty="0"/>
          </a:p>
          <a:p>
            <a:pPr algn="just">
              <a:defRPr/>
            </a:pPr>
            <a:endParaRPr lang="fr-FR" sz="16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pPr>
              <a:defRPr/>
            </a:pPr>
            <a:fld id="{A4C0331C-8A8B-444C-B146-1EB032AD9C8E}" type="slidenum">
              <a:rPr lang="fr-FR" smtClean="0"/>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ous-titre 3"/>
          <p:cNvSpPr>
            <a:spLocks noGrp="1"/>
          </p:cNvSpPr>
          <p:nvPr>
            <p:ph type="subTitle" idx="1"/>
          </p:nvPr>
        </p:nvSpPr>
        <p:spPr>
          <a:xfrm>
            <a:off x="0" y="0"/>
            <a:ext cx="9144000" cy="642938"/>
          </a:xfrm>
          <a:solidFill>
            <a:srgbClr val="0070C0"/>
          </a:solidFill>
        </p:spPr>
        <p:txBody>
          <a:bodyPr/>
          <a:lstStyle/>
          <a:p>
            <a:pPr eaLnBrk="1" hangingPunct="1"/>
            <a:r>
              <a:rPr lang="fr-FR" b="1" dirty="0">
                <a:solidFill>
                  <a:schemeClr val="bg1"/>
                </a:solidFill>
              </a:rPr>
              <a:t>SYSTÈME DE L’ENREGISTREMENT DU MARIAGE (2)</a:t>
            </a:r>
            <a:endParaRPr lang="fr-FR" dirty="0">
              <a:solidFill>
                <a:schemeClr val="bg1"/>
              </a:solidFill>
            </a:endParaRPr>
          </a:p>
        </p:txBody>
      </p:sp>
      <p:sp>
        <p:nvSpPr>
          <p:cNvPr id="7" name="ZoneTexte 6"/>
          <p:cNvSpPr txBox="1"/>
          <p:nvPr/>
        </p:nvSpPr>
        <p:spPr>
          <a:xfrm>
            <a:off x="311150" y="981075"/>
            <a:ext cx="8643938" cy="6339205"/>
          </a:xfrm>
          <a:prstGeom prst="rect">
            <a:avLst/>
          </a:prstGeom>
          <a:noFill/>
        </p:spPr>
        <p:txBody>
          <a:bodyPr>
            <a:spAutoFit/>
          </a:bodyPr>
          <a:lstStyle/>
          <a:p>
            <a:pPr algn="just"/>
            <a:r>
              <a:rPr lang="fr-FR" sz="1400" b="1" dirty="0"/>
              <a:t>Enregistrement officiel-transmission</a:t>
            </a:r>
            <a:endParaRPr lang="fr-FR" sz="1400" b="1" dirty="0"/>
          </a:p>
          <a:p>
            <a:pPr algn="just"/>
            <a:endParaRPr lang="fr-FR" sz="1400" b="1" dirty="0"/>
          </a:p>
          <a:p>
            <a:pPr algn="just"/>
            <a:r>
              <a:rPr lang="fr-FR" sz="1400" dirty="0"/>
              <a:t>Le </a:t>
            </a:r>
            <a:r>
              <a:rPr lang="fr-FR" sz="1400" dirty="0" err="1"/>
              <a:t>Maadoun</a:t>
            </a:r>
            <a:r>
              <a:rPr lang="fr-FR" sz="1400" dirty="0"/>
              <a:t> ou l’officier compétent enregistre l’acte dans le </a:t>
            </a:r>
            <a:r>
              <a:rPr lang="fr-FR" sz="1400" b="1" dirty="0"/>
              <a:t>registre des mariages</a:t>
            </a:r>
            <a:r>
              <a:rPr lang="fr-FR" sz="1400" dirty="0"/>
              <a:t> et envoie  le cahier de registre au Tribunal du statut personnel. </a:t>
            </a:r>
            <a:endParaRPr lang="fr-FR" sz="1400" dirty="0"/>
          </a:p>
          <a:p>
            <a:pPr algn="just"/>
            <a:endParaRPr lang="fr-FR" sz="1400" dirty="0"/>
          </a:p>
          <a:p>
            <a:pPr algn="just"/>
            <a:r>
              <a:rPr lang="fr-FR" sz="1400" dirty="0"/>
              <a:t>Délai légal pour cette transmission : Original remis aux époux dans un délai d’un mois.</a:t>
            </a:r>
            <a:endParaRPr lang="fr-FR" sz="1400" dirty="0"/>
          </a:p>
          <a:p>
            <a:pPr algn="just"/>
            <a:endParaRPr lang="fr-FR" sz="1400" dirty="0"/>
          </a:p>
          <a:p>
            <a:pPr algn="just"/>
            <a:r>
              <a:rPr lang="fr-FR" sz="1400" dirty="0"/>
              <a:t>L’enregistrement permet la délivrance d’un </a:t>
            </a:r>
            <a:r>
              <a:rPr lang="fr-FR" sz="1400" b="1" dirty="0"/>
              <a:t>acte officiel de mariage</a:t>
            </a:r>
            <a:r>
              <a:rPr lang="fr-FR" sz="1400" dirty="0"/>
              <a:t>, document légal utilisé pour toutes démarches ultérieures.</a:t>
            </a:r>
            <a:endParaRPr lang="fr-FR" sz="1400" dirty="0"/>
          </a:p>
          <a:p>
            <a:pPr algn="just">
              <a:buFont typeface="Arial" panose="020B0604020202020204" pitchFamily="34" charset="0"/>
              <a:buChar char="•"/>
            </a:pPr>
            <a:endParaRPr lang="fr-FR" sz="1400" dirty="0"/>
          </a:p>
          <a:p>
            <a:pPr algn="just"/>
            <a:r>
              <a:rPr lang="fr-FR" sz="1400" b="1" dirty="0"/>
              <a:t>Mariage entre  personnes de nationalité étrangère à Djibouti</a:t>
            </a:r>
            <a:endParaRPr lang="fr-FR" sz="1400" b="1" dirty="0"/>
          </a:p>
          <a:p>
            <a:pPr marL="0" marR="0" lvl="0" indent="0" algn="just" defTabSz="914400" rtl="0" eaLnBrk="0" fontAlgn="base" latinLnBrk="0" hangingPunct="0">
              <a:lnSpc>
                <a:spcPct val="100000"/>
              </a:lnSpc>
              <a:spcBef>
                <a:spcPct val="0"/>
              </a:spcBef>
              <a:spcAft>
                <a:spcPct val="0"/>
              </a:spcAft>
              <a:buClrTx/>
              <a:buSzTx/>
              <a:buFontTx/>
              <a:buChar char="•"/>
            </a:pPr>
            <a:r>
              <a:rPr kumimoji="0" lang="fr-FR" altLang="fr-FR" sz="1400" b="1" i="0" u="none" strike="noStrike" cap="none" normalizeH="0" baseline="0" dirty="0">
                <a:ln>
                  <a:noFill/>
                </a:ln>
                <a:solidFill>
                  <a:schemeClr val="tx1"/>
                </a:solidFill>
                <a:effectLst/>
                <a:latin typeface="Arial" panose="020B0604020202020204" pitchFamily="34" charset="0"/>
              </a:rPr>
              <a:t>Dossier à déposer</a:t>
            </a:r>
            <a:r>
              <a:rPr kumimoji="0" lang="fr-FR" altLang="fr-FR" sz="1400" b="0" i="0" u="none" strike="noStrike" cap="none" normalizeH="0" baseline="0" dirty="0">
                <a:ln>
                  <a:noFill/>
                </a:ln>
                <a:solidFill>
                  <a:schemeClr val="tx1"/>
                </a:solidFill>
                <a:effectLst/>
                <a:latin typeface="Arial" panose="020B0604020202020204" pitchFamily="34" charset="0"/>
              </a:rPr>
              <a:t> à la mairie (un des époux de confession non musulman) </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None/>
            </a:pPr>
            <a:r>
              <a:rPr kumimoji="0" lang="fr-FR" altLang="fr-FR" sz="1400" b="0" i="0" u="none" strike="noStrike" cap="none" normalizeH="0" baseline="0" dirty="0">
                <a:ln>
                  <a:noFill/>
                </a:ln>
                <a:solidFill>
                  <a:schemeClr val="tx1"/>
                </a:solidFill>
                <a:effectLst/>
                <a:latin typeface="Arial" panose="020B0604020202020204" pitchFamily="34" charset="0"/>
              </a:rPr>
              <a:t>ou auprès du </a:t>
            </a:r>
            <a:r>
              <a:rPr kumimoji="0" lang="fr-FR" altLang="fr-FR" sz="1400" b="0" i="0" u="none" strike="noStrike" cap="none" normalizeH="0" baseline="0" dirty="0" err="1">
                <a:ln>
                  <a:noFill/>
                </a:ln>
                <a:solidFill>
                  <a:schemeClr val="tx1"/>
                </a:solidFill>
                <a:effectLst/>
                <a:latin typeface="Arial" panose="020B0604020202020204" pitchFamily="34" charset="0"/>
              </a:rPr>
              <a:t>Maadoun</a:t>
            </a:r>
            <a:r>
              <a:rPr kumimoji="0" lang="fr-FR" altLang="fr-FR" sz="1400" b="0" i="0" u="none" strike="noStrike" cap="none" normalizeH="0" baseline="0" dirty="0">
                <a:ln>
                  <a:noFill/>
                </a:ln>
                <a:solidFill>
                  <a:schemeClr val="tx1"/>
                </a:solidFill>
                <a:effectLst/>
                <a:latin typeface="Arial" panose="020B0604020202020204" pitchFamily="34" charset="0"/>
              </a:rPr>
              <a:t> (les 2 futurs époux de confession musulmane).</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None/>
            </a:pPr>
            <a:endParaRPr kumimoji="0" lang="fr-FR" altLang="fr-FR" sz="1400" b="1"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None/>
            </a:pPr>
            <a:r>
              <a:rPr kumimoji="0" lang="fr-FR" altLang="fr-FR" sz="1400" b="1" i="0" u="none" strike="noStrike" cap="none" normalizeH="0" baseline="0" dirty="0">
                <a:ln>
                  <a:noFill/>
                </a:ln>
                <a:solidFill>
                  <a:schemeClr val="tx1"/>
                </a:solidFill>
                <a:effectLst/>
                <a:latin typeface="Arial" panose="020B0604020202020204" pitchFamily="34" charset="0"/>
              </a:rPr>
              <a:t>Célébration du mariage</a:t>
            </a:r>
            <a:r>
              <a:rPr kumimoji="0" lang="fr-FR" altLang="fr-FR" sz="1400" b="0" i="0" u="none" strike="noStrike" cap="none" normalizeH="0" baseline="0" dirty="0">
                <a:ln>
                  <a:noFill/>
                </a:ln>
                <a:solidFill>
                  <a:schemeClr val="tx1"/>
                </a:solidFill>
                <a:effectLst/>
                <a:latin typeface="Arial" panose="020B0604020202020204" pitchFamily="34" charset="0"/>
              </a:rPr>
              <a:t> </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pPr>
            <a:r>
              <a:rPr kumimoji="0" lang="fr-FR" altLang="fr-FR" sz="1400" b="0" i="0" u="none" strike="noStrike" cap="none" normalizeH="0" baseline="0" dirty="0">
                <a:ln>
                  <a:noFill/>
                </a:ln>
                <a:solidFill>
                  <a:schemeClr val="tx1"/>
                </a:solidFill>
                <a:effectLst/>
                <a:latin typeface="Arial" panose="020B0604020202020204" pitchFamily="34" charset="0"/>
              </a:rPr>
              <a:t>Devant un officier d’état civil en l’occurrence le Maire ou son Adjointe (pour le mariage civil) ou au </a:t>
            </a:r>
            <a:r>
              <a:rPr kumimoji="0" lang="fr-FR" altLang="fr-FR" sz="1400" b="0" i="0" u="none" strike="noStrike" cap="none" normalizeH="0" baseline="0" dirty="0" err="1">
                <a:ln>
                  <a:noFill/>
                </a:ln>
                <a:solidFill>
                  <a:schemeClr val="tx1"/>
                </a:solidFill>
                <a:effectLst/>
                <a:latin typeface="Arial" panose="020B0604020202020204" pitchFamily="34" charset="0"/>
              </a:rPr>
              <a:t>Maadoun</a:t>
            </a:r>
            <a:r>
              <a:rPr kumimoji="0" lang="fr-FR" altLang="fr-FR" sz="1400" b="0" i="0" u="none" strike="noStrike" cap="none" normalizeH="0" baseline="0" dirty="0">
                <a:ln>
                  <a:noFill/>
                </a:ln>
                <a:solidFill>
                  <a:schemeClr val="tx1"/>
                </a:solidFill>
                <a:effectLst/>
                <a:latin typeface="Arial" panose="020B0604020202020204" pitchFamily="34" charset="0"/>
              </a:rPr>
              <a:t> (mariage </a:t>
            </a:r>
            <a:r>
              <a:rPr kumimoji="0" lang="fr-FR" altLang="fr-FR" sz="1400" b="0" i="0" u="none" strike="noStrike" cap="none" normalizeH="0" baseline="0" dirty="0" err="1">
                <a:ln>
                  <a:noFill/>
                </a:ln>
                <a:solidFill>
                  <a:schemeClr val="tx1"/>
                </a:solidFill>
                <a:effectLst/>
                <a:latin typeface="Arial" panose="020B0604020202020204" pitchFamily="34" charset="0"/>
              </a:rPr>
              <a:t>réligieux</a:t>
            </a:r>
            <a:r>
              <a:rPr kumimoji="0" lang="fr-FR" altLang="fr-FR" sz="1400" b="0" i="0" u="none" strike="noStrike" cap="none" normalizeH="0" baseline="0" dirty="0">
                <a:ln>
                  <a:noFill/>
                </a:ln>
                <a:solidFill>
                  <a:schemeClr val="tx1"/>
                </a:solidFill>
                <a:effectLst/>
                <a:latin typeface="Arial" panose="020B0604020202020204" pitchFamily="34" charset="0"/>
              </a:rPr>
              <a:t>).</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pPr>
            <a:r>
              <a:rPr kumimoji="0" lang="fr-FR" altLang="fr-FR" sz="1400" b="0" i="0" u="none" strike="noStrike" cap="none" normalizeH="0" baseline="0" dirty="0">
                <a:ln>
                  <a:noFill/>
                </a:ln>
                <a:solidFill>
                  <a:schemeClr val="tx1"/>
                </a:solidFill>
                <a:effectLst/>
                <a:latin typeface="Arial" panose="020B0604020202020204" pitchFamily="34" charset="0"/>
              </a:rPr>
              <a:t>En présence de deux témoins majeurs.</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pPr>
            <a:r>
              <a:rPr kumimoji="0" lang="fr-FR" altLang="fr-FR" sz="1400" b="0" i="0" u="none" strike="noStrike" cap="none" normalizeH="0" baseline="0" dirty="0">
                <a:ln>
                  <a:noFill/>
                </a:ln>
                <a:solidFill>
                  <a:schemeClr val="tx1"/>
                </a:solidFill>
                <a:effectLst/>
                <a:latin typeface="Arial" panose="020B0604020202020204" pitchFamily="34" charset="0"/>
              </a:rPr>
              <a:t>Signature de l’acte de mariage par les époux, témoins et l’officier.</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pPr>
            <a:r>
              <a:rPr kumimoji="0" lang="fr-FR" altLang="fr-FR" sz="1400" b="1" i="0" u="none" strike="noStrike" cap="none" normalizeH="0" baseline="0" dirty="0">
                <a:ln>
                  <a:noFill/>
                </a:ln>
                <a:solidFill>
                  <a:schemeClr val="tx1"/>
                </a:solidFill>
                <a:effectLst/>
                <a:latin typeface="Arial" panose="020B0604020202020204" pitchFamily="34" charset="0"/>
              </a:rPr>
              <a:t>Enregistrement</a:t>
            </a:r>
            <a:r>
              <a:rPr kumimoji="0" lang="fr-FR" altLang="fr-FR" sz="1400" b="0" i="0" u="none" strike="noStrike" cap="none" normalizeH="0" baseline="0" dirty="0">
                <a:ln>
                  <a:noFill/>
                </a:ln>
                <a:solidFill>
                  <a:schemeClr val="tx1"/>
                </a:solidFill>
                <a:effectLst/>
                <a:latin typeface="Arial" panose="020B0604020202020204" pitchFamily="34" charset="0"/>
              </a:rPr>
              <a:t> dans les registres de l’état civil djiboutien.</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pPr>
            <a:r>
              <a:rPr kumimoji="0" lang="fr-FR" altLang="fr-FR" sz="1400" b="1" i="0" u="none" strike="noStrike" cap="none" normalizeH="0" baseline="0" dirty="0">
                <a:ln>
                  <a:noFill/>
                </a:ln>
                <a:solidFill>
                  <a:schemeClr val="tx1"/>
                </a:solidFill>
                <a:effectLst/>
                <a:latin typeface="Arial" panose="020B0604020202020204" pitchFamily="34" charset="0"/>
              </a:rPr>
              <a:t>Remise d’un acte de mariage</a:t>
            </a:r>
            <a:r>
              <a:rPr kumimoji="0" lang="fr-FR" altLang="fr-FR" sz="1400" b="0" i="0" u="none" strike="noStrike" cap="none" normalizeH="0" baseline="0" dirty="0">
                <a:ln>
                  <a:noFill/>
                </a:ln>
                <a:solidFill>
                  <a:schemeClr val="tx1"/>
                </a:solidFill>
                <a:effectLst/>
                <a:latin typeface="Arial" panose="020B0604020202020204" pitchFamily="34" charset="0"/>
              </a:rPr>
              <a:t> officiel.</a:t>
            </a:r>
            <a:endParaRPr kumimoji="0" lang="fr-FR" altLang="fr-FR" sz="1400" b="0" i="0" u="none" strike="noStrike" cap="none" normalizeH="0" baseline="0" dirty="0">
              <a:ln>
                <a:noFill/>
              </a:ln>
              <a:solidFill>
                <a:schemeClr val="tx1"/>
              </a:solidFill>
              <a:effectLst/>
              <a:latin typeface="Arial" panose="020B0604020202020204" pitchFamily="34" charset="0"/>
            </a:endParaRPr>
          </a:p>
          <a:p>
            <a:pPr algn="just"/>
            <a:endParaRPr lang="fr-FR" sz="1400" b="1" dirty="0"/>
          </a:p>
          <a:p>
            <a:pPr algn="just"/>
            <a:endParaRPr lang="fr-FR" sz="1400" b="1" dirty="0"/>
          </a:p>
          <a:p>
            <a:pPr algn="just"/>
            <a:r>
              <a:rPr lang="fr-FR" sz="1400" b="1" dirty="0"/>
              <a:t>Cas particuliers et transcriptions étrangères</a:t>
            </a:r>
            <a:endParaRPr lang="fr-FR" sz="1400" b="1" dirty="0"/>
          </a:p>
          <a:p>
            <a:pPr algn="just"/>
            <a:endParaRPr lang="fr-FR" sz="1400" b="1" dirty="0"/>
          </a:p>
          <a:p>
            <a:pPr algn="just">
              <a:buFont typeface="Arial" panose="020B0604020202020204" pitchFamily="34" charset="0"/>
              <a:buChar char="•"/>
            </a:pPr>
            <a:r>
              <a:rPr lang="fr-FR" sz="1400" dirty="0"/>
              <a:t>Si le mariage est célébré à l’étranger, il doit être </a:t>
            </a:r>
            <a:r>
              <a:rPr lang="fr-FR" sz="1400" b="1" dirty="0"/>
              <a:t>transcrit dans les registres djiboutiens</a:t>
            </a:r>
            <a:r>
              <a:rPr lang="fr-FR" sz="1400" dirty="0"/>
              <a:t>. </a:t>
            </a:r>
            <a:endParaRPr lang="fr-FR" sz="1400" dirty="0"/>
          </a:p>
          <a:p>
            <a:pPr algn="just">
              <a:buFont typeface="Arial" panose="020B0604020202020204" pitchFamily="34" charset="0"/>
              <a:buChar char="•"/>
            </a:pPr>
            <a:r>
              <a:rPr lang="fr-FR" sz="1400" dirty="0"/>
              <a:t>Si l’un des époux est étranger, des documents supplémentaires peuvent être exigés (certificat de coutume, légalisation, traduction, etc.)</a:t>
            </a:r>
            <a:endParaRPr lang="fr-FR" sz="1400" dirty="0"/>
          </a:p>
          <a:p>
            <a:pPr algn="just" eaLnBrk="1" hangingPunct="1"/>
            <a:endParaRPr lang="fr-FR" sz="1400" dirty="0">
              <a:solidFill>
                <a:schemeClr val="bg1"/>
              </a:solidFill>
            </a:endParaRPr>
          </a:p>
        </p:txBody>
      </p:sp>
      <p:sp>
        <p:nvSpPr>
          <p:cNvPr id="8" name="Espace réservé du numéro de diapositive 7"/>
          <p:cNvSpPr>
            <a:spLocks noGrp="1"/>
          </p:cNvSpPr>
          <p:nvPr>
            <p:ph type="sldNum" sz="quarter" idx="12"/>
          </p:nvPr>
        </p:nvSpPr>
        <p:spPr/>
        <p:txBody>
          <a:bodyPr/>
          <a:lstStyle/>
          <a:p>
            <a:pPr>
              <a:defRPr/>
            </a:pPr>
            <a:fld id="{A4C0331C-8A8B-444C-B146-1EB032AD9C8E}" type="slidenum">
              <a:rPr lang="fr-FR" smtClean="0"/>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ous-titre 3"/>
          <p:cNvSpPr>
            <a:spLocks noGrp="1"/>
          </p:cNvSpPr>
          <p:nvPr>
            <p:ph type="subTitle" idx="1"/>
          </p:nvPr>
        </p:nvSpPr>
        <p:spPr>
          <a:xfrm>
            <a:off x="0" y="0"/>
            <a:ext cx="9144000" cy="981075"/>
          </a:xfrm>
          <a:solidFill>
            <a:srgbClr val="0070C0"/>
          </a:solidFill>
        </p:spPr>
        <p:txBody>
          <a:bodyPr/>
          <a:lstStyle/>
          <a:p>
            <a:pPr eaLnBrk="1" hangingPunct="1"/>
            <a:r>
              <a:rPr lang="fr-FR" b="1" dirty="0">
                <a:solidFill>
                  <a:schemeClr val="bg1"/>
                </a:solidFill>
              </a:rPr>
              <a:t>SYSTÈME DE L’ENREGISTREMENT DU DIVORCE (1)</a:t>
            </a:r>
            <a:endParaRPr lang="fr-FR" dirty="0">
              <a:solidFill>
                <a:schemeClr val="bg1"/>
              </a:solidFill>
            </a:endParaRPr>
          </a:p>
        </p:txBody>
      </p:sp>
      <p:sp>
        <p:nvSpPr>
          <p:cNvPr id="7" name="ZoneTexte 6"/>
          <p:cNvSpPr txBox="1"/>
          <p:nvPr/>
        </p:nvSpPr>
        <p:spPr>
          <a:xfrm>
            <a:off x="311150" y="981075"/>
            <a:ext cx="8643938" cy="6001643"/>
          </a:xfrm>
          <a:prstGeom prst="rect">
            <a:avLst/>
          </a:prstGeom>
          <a:noFill/>
        </p:spPr>
        <p:txBody>
          <a:bodyPr>
            <a:spAutoFit/>
          </a:bodyPr>
          <a:lstStyle/>
          <a:p>
            <a:r>
              <a:rPr lang="fr-FR" sz="1600" b="1" dirty="0"/>
              <a:t>Cadre légal et principes généraux de l’enregistrement du divorce à Djibouti</a:t>
            </a:r>
            <a:endParaRPr lang="fr-FR" sz="1600" b="1" dirty="0"/>
          </a:p>
          <a:p>
            <a:endParaRPr lang="fr-FR" sz="1600" b="1" dirty="0"/>
          </a:p>
          <a:p>
            <a:pPr algn="just">
              <a:buFont typeface="Arial" panose="020B0604020202020204" pitchFamily="34" charset="0"/>
              <a:buChar char="•"/>
            </a:pPr>
            <a:r>
              <a:rPr lang="fr-FR" sz="1600" dirty="0"/>
              <a:t>Le divorce est encadré par le Code de la Famille djiboutien.</a:t>
            </a:r>
            <a:endParaRPr lang="fr-FR" sz="1600" dirty="0"/>
          </a:p>
          <a:p>
            <a:pPr algn="just">
              <a:buFont typeface="Arial" panose="020B0604020202020204" pitchFamily="34" charset="0"/>
              <a:buChar char="•"/>
            </a:pPr>
            <a:r>
              <a:rPr lang="fr-FR" sz="1600" dirty="0"/>
              <a:t>Une fois le jugement de divorce prononcé par le tribunal de la famille, il devient exécutoire.</a:t>
            </a:r>
            <a:endParaRPr lang="fr-FR" sz="1600" dirty="0"/>
          </a:p>
          <a:p>
            <a:pPr algn="just">
              <a:buFont typeface="Arial" panose="020B0604020202020204" pitchFamily="34" charset="0"/>
              <a:buChar char="•"/>
            </a:pPr>
            <a:r>
              <a:rPr lang="fr-FR" sz="1600" dirty="0"/>
              <a:t>L’enregistrement du divorce est obligatoire pour qu’il ait une valeur légale et administrative.</a:t>
            </a:r>
            <a:endParaRPr lang="fr-FR" sz="1600" dirty="0"/>
          </a:p>
          <a:p>
            <a:pPr algn="just">
              <a:buFont typeface="Arial" panose="020B0604020202020204" pitchFamily="34" charset="0"/>
              <a:buChar char="•"/>
            </a:pPr>
            <a:r>
              <a:rPr lang="fr-FR" sz="1600" dirty="0"/>
              <a:t>L’acte de divorce doit être inscrit dans les registres de l’état civil (même procédure que pour les mariages).</a:t>
            </a:r>
            <a:endParaRPr lang="fr-FR" sz="1600" dirty="0"/>
          </a:p>
          <a:p>
            <a:pPr algn="just">
              <a:buFont typeface="Arial" panose="020B0604020202020204" pitchFamily="34" charset="0"/>
              <a:buChar char="•"/>
            </a:pPr>
            <a:r>
              <a:rPr lang="fr-FR" sz="1600" dirty="0"/>
              <a:t>En cas de divorce prononcé à l’étranger, il doit être reconnu et transcrit dans les registres djiboutiens via le Ministère de la Justice ou les services consulaires.</a:t>
            </a:r>
            <a:endParaRPr lang="fr-FR" sz="1600" dirty="0"/>
          </a:p>
          <a:p>
            <a:pPr algn="just">
              <a:buFont typeface="Arial" panose="020B0604020202020204" pitchFamily="34" charset="0"/>
              <a:buChar char="•"/>
            </a:pPr>
            <a:endParaRPr lang="fr-FR" sz="1600" dirty="0"/>
          </a:p>
          <a:p>
            <a:pPr algn="just">
              <a:buFont typeface="Arial" panose="020B0604020202020204" pitchFamily="34" charset="0"/>
              <a:buChar char="•"/>
            </a:pPr>
            <a:endParaRPr lang="fr-FR" sz="1600" dirty="0"/>
          </a:p>
          <a:p>
            <a:r>
              <a:rPr lang="fr-FR" sz="1600" b="1" dirty="0"/>
              <a:t>Procédure d’enregistrement et implications</a:t>
            </a:r>
            <a:endParaRPr lang="fr-FR" sz="1600" b="1" dirty="0"/>
          </a:p>
          <a:p>
            <a:pPr>
              <a:buFont typeface="Arial" panose="020B0604020202020204" pitchFamily="34" charset="0"/>
              <a:buChar char="•"/>
            </a:pPr>
            <a:r>
              <a:rPr lang="fr-FR" sz="1600" dirty="0"/>
              <a:t>Une fois le jugement rendu :</a:t>
            </a:r>
            <a:endParaRPr lang="fr-FR" sz="1600" dirty="0"/>
          </a:p>
          <a:p>
            <a:pPr marL="742950" lvl="1" indent="-285750">
              <a:buFont typeface="Arial" panose="020B0604020202020204" pitchFamily="34" charset="0"/>
              <a:buChar char="•"/>
            </a:pPr>
            <a:r>
              <a:rPr lang="fr-FR" sz="1600" dirty="0"/>
              <a:t>L’officier d’état civil reçoit le jugement ou l’acte judiciaire.</a:t>
            </a:r>
            <a:endParaRPr lang="fr-FR" sz="1600" dirty="0"/>
          </a:p>
          <a:p>
            <a:pPr marL="742950" lvl="1" indent="-285750">
              <a:buFont typeface="Arial" panose="020B0604020202020204" pitchFamily="34" charset="0"/>
              <a:buChar char="•"/>
            </a:pPr>
            <a:r>
              <a:rPr lang="fr-FR" sz="1600" dirty="0"/>
              <a:t>Il procède à l’inscription du divorce dans le registre des divorces.</a:t>
            </a:r>
            <a:endParaRPr lang="fr-FR" sz="1600" dirty="0"/>
          </a:p>
          <a:p>
            <a:pPr marL="742950" lvl="1" indent="-285750">
              <a:buFont typeface="Arial" panose="020B0604020202020204" pitchFamily="34" charset="0"/>
              <a:buChar char="•"/>
            </a:pPr>
            <a:r>
              <a:rPr lang="fr-FR" sz="1600" dirty="0"/>
              <a:t>Une copie ou extrait de l’acte de divorce peut ensuite être délivré sur demande.</a:t>
            </a:r>
            <a:endParaRPr lang="fr-FR" sz="1600" dirty="0"/>
          </a:p>
          <a:p>
            <a:pPr marL="742950" lvl="1" indent="-285750">
              <a:buFont typeface="Arial" panose="020B0604020202020204" pitchFamily="34" charset="0"/>
              <a:buChar char="•"/>
            </a:pPr>
            <a:endParaRPr lang="fr-FR" sz="1600" dirty="0"/>
          </a:p>
          <a:p>
            <a:pPr>
              <a:buFont typeface="Arial" panose="020B0604020202020204" pitchFamily="34" charset="0"/>
              <a:buChar char="•"/>
            </a:pPr>
            <a:r>
              <a:rPr lang="fr-FR" sz="1600" dirty="0"/>
              <a:t>L’enregistrement permet :</a:t>
            </a:r>
            <a:endParaRPr lang="fr-FR" sz="1600" dirty="0"/>
          </a:p>
          <a:p>
            <a:pPr marL="742950" lvl="1" indent="-285750">
              <a:buFont typeface="Arial" panose="020B0604020202020204" pitchFamily="34" charset="0"/>
              <a:buChar char="•"/>
            </a:pPr>
            <a:r>
              <a:rPr lang="fr-FR" sz="1600" dirty="0"/>
              <a:t>La mise à jour de l’état civil de chacun des ex-époux.</a:t>
            </a:r>
            <a:endParaRPr lang="fr-FR" sz="1600" dirty="0"/>
          </a:p>
          <a:p>
            <a:pPr marL="742950" lvl="1" indent="-285750">
              <a:buFont typeface="Arial" panose="020B0604020202020204" pitchFamily="34" charset="0"/>
              <a:buChar char="•"/>
            </a:pPr>
            <a:r>
              <a:rPr lang="fr-FR" sz="1600" dirty="0"/>
              <a:t>La reconnaissance officielle des conséquences du divorce (garde, pension, séparation de biens).</a:t>
            </a:r>
            <a:endParaRPr lang="fr-FR" sz="1600" dirty="0"/>
          </a:p>
          <a:p>
            <a:pPr>
              <a:buFont typeface="Arial" panose="020B0604020202020204" pitchFamily="34" charset="0"/>
              <a:buChar char="•"/>
            </a:pPr>
            <a:r>
              <a:rPr lang="fr-FR" sz="1600" dirty="0"/>
              <a:t>Sans enregistrement, le divorce n’est pas opposable aux tiers (banques, administrations, notaires).</a:t>
            </a:r>
            <a:endParaRPr lang="fr-FR" sz="1600" dirty="0"/>
          </a:p>
          <a:p>
            <a:pPr algn="just">
              <a:buFont typeface="Arial" panose="020B0604020202020204" pitchFamily="34" charset="0"/>
              <a:buChar char="•"/>
            </a:pPr>
            <a:endParaRPr lang="fr-FR" sz="1600" dirty="0"/>
          </a:p>
        </p:txBody>
      </p:sp>
      <p:sp>
        <p:nvSpPr>
          <p:cNvPr id="8" name="Espace réservé du numéro de diapositive 7"/>
          <p:cNvSpPr>
            <a:spLocks noGrp="1"/>
          </p:cNvSpPr>
          <p:nvPr>
            <p:ph type="sldNum" sz="quarter" idx="12"/>
          </p:nvPr>
        </p:nvSpPr>
        <p:spPr/>
        <p:txBody>
          <a:bodyPr/>
          <a:lstStyle/>
          <a:p>
            <a:pPr>
              <a:defRPr/>
            </a:pPr>
            <a:fld id="{A4C0331C-8A8B-444C-B146-1EB032AD9C8E}" type="slidenum">
              <a:rPr lang="fr-FR" smtClean="0"/>
            </a:fld>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ous-titre 3"/>
          <p:cNvSpPr>
            <a:spLocks noGrp="1"/>
          </p:cNvSpPr>
          <p:nvPr>
            <p:ph type="subTitle" idx="1"/>
          </p:nvPr>
        </p:nvSpPr>
        <p:spPr>
          <a:xfrm>
            <a:off x="0" y="-1"/>
            <a:ext cx="9144000" cy="981075"/>
          </a:xfrm>
          <a:solidFill>
            <a:srgbClr val="0070C0"/>
          </a:solidFill>
        </p:spPr>
        <p:txBody>
          <a:bodyPr/>
          <a:lstStyle/>
          <a:p>
            <a:pPr eaLnBrk="1" hangingPunct="1"/>
            <a:r>
              <a:rPr lang="fr-FR" b="1" dirty="0">
                <a:solidFill>
                  <a:schemeClr val="bg1"/>
                </a:solidFill>
              </a:rPr>
              <a:t>SYSTÈME DE L’ENREGISTREMENT DU DIVORCE (2)</a:t>
            </a:r>
            <a:endParaRPr lang="fr-FR" dirty="0">
              <a:solidFill>
                <a:schemeClr val="bg1"/>
              </a:solidFill>
            </a:endParaRPr>
          </a:p>
        </p:txBody>
      </p:sp>
      <p:sp>
        <p:nvSpPr>
          <p:cNvPr id="7" name="ZoneTexte 6"/>
          <p:cNvSpPr txBox="1"/>
          <p:nvPr/>
        </p:nvSpPr>
        <p:spPr>
          <a:xfrm>
            <a:off x="311150" y="981075"/>
            <a:ext cx="8643938" cy="5016758"/>
          </a:xfrm>
          <a:prstGeom prst="rect">
            <a:avLst/>
          </a:prstGeom>
          <a:noFill/>
        </p:spPr>
        <p:txBody>
          <a:bodyPr>
            <a:spAutoFit/>
          </a:bodyPr>
          <a:lstStyle/>
          <a:p>
            <a:pPr algn="just"/>
            <a:r>
              <a:rPr lang="fr-FR" sz="1600" b="1" dirty="0"/>
              <a:t>Divorce à Djibouti : Droits de la femme</a:t>
            </a:r>
            <a:endParaRPr lang="fr-FR" sz="1600" b="1" dirty="0"/>
          </a:p>
          <a:p>
            <a:pPr algn="just"/>
            <a:endParaRPr lang="fr-FR" sz="1600" b="1" dirty="0"/>
          </a:p>
          <a:p>
            <a:pPr algn="just">
              <a:buFont typeface="Arial" panose="020B0604020202020204" pitchFamily="34" charset="0"/>
              <a:buChar char="•"/>
            </a:pPr>
            <a:r>
              <a:rPr lang="fr-FR" sz="1600" dirty="0"/>
              <a:t>Le </a:t>
            </a:r>
            <a:r>
              <a:rPr lang="fr-FR" sz="1600" b="1" dirty="0"/>
              <a:t>Code de la Famille djiboutien</a:t>
            </a:r>
            <a:r>
              <a:rPr lang="fr-FR" sz="1600" dirty="0"/>
              <a:t> reconnaît des </a:t>
            </a:r>
            <a:r>
              <a:rPr lang="fr-FR" sz="1600" b="1" dirty="0"/>
              <a:t>droits fondamentaux à la femme divorcée</a:t>
            </a:r>
            <a:r>
              <a:rPr lang="fr-FR" sz="1600" dirty="0"/>
              <a:t>, bien que leur application reste parfois inégale selon le contexte social et judiciaire.</a:t>
            </a:r>
            <a:endParaRPr lang="fr-FR" sz="1600" dirty="0"/>
          </a:p>
          <a:p>
            <a:pPr algn="just">
              <a:buFont typeface="Arial" panose="020B0604020202020204" pitchFamily="34" charset="0"/>
              <a:buChar char="•"/>
            </a:pPr>
            <a:endParaRPr lang="fr-FR" sz="1600" dirty="0"/>
          </a:p>
          <a:p>
            <a:pPr algn="just"/>
            <a:r>
              <a:rPr lang="fr-FR" sz="1600" b="1" dirty="0"/>
              <a:t>🔹 Droits garantis :</a:t>
            </a:r>
            <a:endParaRPr lang="fr-FR" sz="1600" b="1" dirty="0"/>
          </a:p>
          <a:p>
            <a:pPr algn="just">
              <a:buFont typeface="Arial" panose="020B0604020202020204" pitchFamily="34" charset="0"/>
              <a:buChar char="•"/>
            </a:pPr>
            <a:r>
              <a:rPr lang="fr-FR" sz="1600" b="1" dirty="0"/>
              <a:t>Droit à la garde des enfants</a:t>
            </a:r>
            <a:r>
              <a:rPr lang="fr-FR" sz="1600" dirty="0"/>
              <a:t> : souvent confiée à la mère, sauf décision contraire du juge pour le bien de l’enfant.</a:t>
            </a:r>
            <a:endParaRPr lang="fr-FR" sz="1600" dirty="0"/>
          </a:p>
          <a:p>
            <a:pPr algn="just">
              <a:buFont typeface="Arial" panose="020B0604020202020204" pitchFamily="34" charset="0"/>
              <a:buChar char="•"/>
            </a:pPr>
            <a:r>
              <a:rPr lang="fr-FR" sz="1600" b="1" dirty="0"/>
              <a:t>Pension alimentaire</a:t>
            </a:r>
            <a:r>
              <a:rPr lang="fr-FR" sz="1600" dirty="0"/>
              <a:t> : obligation pour l’ex-mari de contribuer à l’entretien des enfants et, dans certains cas, de la femme (location d’une maison).</a:t>
            </a:r>
            <a:endParaRPr lang="fr-FR" sz="1600" dirty="0"/>
          </a:p>
          <a:p>
            <a:pPr algn="just">
              <a:buFont typeface="Arial" panose="020B0604020202020204" pitchFamily="34" charset="0"/>
              <a:buChar char="•"/>
            </a:pPr>
            <a:r>
              <a:rPr lang="fr-FR" sz="1600" b="1" dirty="0"/>
              <a:t>Droit à une part des biens</a:t>
            </a:r>
            <a:r>
              <a:rPr lang="fr-FR" sz="1600" dirty="0"/>
              <a:t> acquis pendant le mariage si le régime matrimonial le prévoit ou si prouvé en justice.</a:t>
            </a:r>
            <a:endParaRPr lang="fr-FR" sz="1600" dirty="0"/>
          </a:p>
          <a:p>
            <a:pPr algn="just">
              <a:buFont typeface="Arial" panose="020B0604020202020204" pitchFamily="34" charset="0"/>
              <a:buChar char="•"/>
            </a:pPr>
            <a:r>
              <a:rPr lang="fr-FR" sz="1600" b="1" dirty="0"/>
              <a:t>Protection contre les abus</a:t>
            </a:r>
            <a:r>
              <a:rPr lang="fr-FR" sz="1600" dirty="0"/>
              <a:t> : possibilité de recours judiciaire en cas de violence ou d’abandon.</a:t>
            </a:r>
            <a:endParaRPr lang="fr-FR" sz="1600" dirty="0"/>
          </a:p>
          <a:p>
            <a:pPr algn="just"/>
            <a:r>
              <a:rPr lang="fr-FR" sz="1600" b="1" dirty="0"/>
              <a:t>🔹 Défis persistants :</a:t>
            </a:r>
            <a:endParaRPr lang="fr-FR" sz="1600" b="1" dirty="0"/>
          </a:p>
          <a:p>
            <a:pPr algn="just">
              <a:buFont typeface="Arial" panose="020B0604020202020204" pitchFamily="34" charset="0"/>
              <a:buChar char="•"/>
            </a:pPr>
            <a:r>
              <a:rPr lang="fr-FR" sz="1600" dirty="0"/>
              <a:t>Accès limité à la justice pour certaines femmes (zones rurales, analphabétisme, pression sociale).</a:t>
            </a:r>
            <a:endParaRPr lang="fr-FR" sz="1600" dirty="0"/>
          </a:p>
          <a:p>
            <a:pPr algn="just">
              <a:buFont typeface="Arial" panose="020B0604020202020204" pitchFamily="34" charset="0"/>
              <a:buChar char="•"/>
            </a:pPr>
            <a:r>
              <a:rPr lang="fr-FR" sz="1600" dirty="0"/>
              <a:t>Faible sensibilisation sur les recours légaux existants.</a:t>
            </a:r>
            <a:endParaRPr lang="fr-FR" sz="1600" dirty="0"/>
          </a:p>
          <a:p>
            <a:pPr algn="just">
              <a:buFont typeface="Arial" panose="020B0604020202020204" pitchFamily="34" charset="0"/>
              <a:buChar char="•"/>
            </a:pPr>
            <a:r>
              <a:rPr lang="fr-FR" sz="1600" dirty="0"/>
              <a:t>Dépendance économique pouvant freiner les démarches de séparation.</a:t>
            </a:r>
            <a:endParaRPr lang="fr-FR" sz="1600" dirty="0"/>
          </a:p>
          <a:p>
            <a:pPr algn="just">
              <a:buFont typeface="Arial" panose="020B0604020202020204" pitchFamily="34" charset="0"/>
              <a:buChar char="•"/>
            </a:pPr>
            <a:endParaRPr lang="fr-FR" sz="1600" dirty="0"/>
          </a:p>
        </p:txBody>
      </p:sp>
      <p:sp>
        <p:nvSpPr>
          <p:cNvPr id="8" name="Espace réservé du numéro de diapositive 7"/>
          <p:cNvSpPr>
            <a:spLocks noGrp="1"/>
          </p:cNvSpPr>
          <p:nvPr>
            <p:ph type="sldNum" sz="quarter" idx="12"/>
          </p:nvPr>
        </p:nvSpPr>
        <p:spPr/>
        <p:txBody>
          <a:bodyPr/>
          <a:lstStyle/>
          <a:p>
            <a:pPr>
              <a:defRPr/>
            </a:pPr>
            <a:fld id="{A4C0331C-8A8B-444C-B146-1EB032AD9C8E}" type="slidenum">
              <a:rPr lang="fr-FR" smtClean="0"/>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ous-titre 3"/>
          <p:cNvSpPr>
            <a:spLocks noGrp="1"/>
          </p:cNvSpPr>
          <p:nvPr>
            <p:ph type="subTitle" idx="1"/>
          </p:nvPr>
        </p:nvSpPr>
        <p:spPr>
          <a:xfrm>
            <a:off x="0" y="-1"/>
            <a:ext cx="9144000" cy="981075"/>
          </a:xfrm>
          <a:solidFill>
            <a:srgbClr val="0070C0"/>
          </a:solidFill>
        </p:spPr>
        <p:txBody>
          <a:bodyPr/>
          <a:lstStyle/>
          <a:p>
            <a:pPr eaLnBrk="1" hangingPunct="1"/>
            <a:r>
              <a:rPr lang="fr-FR" b="1" dirty="0">
                <a:solidFill>
                  <a:schemeClr val="bg1"/>
                </a:solidFill>
              </a:rPr>
              <a:t>BONNES PRATIQUES</a:t>
            </a:r>
            <a:endParaRPr lang="fr-FR" dirty="0">
              <a:solidFill>
                <a:schemeClr val="bg1"/>
              </a:solidFill>
            </a:endParaRPr>
          </a:p>
        </p:txBody>
      </p:sp>
      <p:sp>
        <p:nvSpPr>
          <p:cNvPr id="8" name="Espace réservé du numéro de diapositive 7"/>
          <p:cNvSpPr>
            <a:spLocks noGrp="1"/>
          </p:cNvSpPr>
          <p:nvPr>
            <p:ph type="sldNum" sz="quarter" idx="12"/>
          </p:nvPr>
        </p:nvSpPr>
        <p:spPr/>
        <p:txBody>
          <a:bodyPr/>
          <a:lstStyle/>
          <a:p>
            <a:pPr>
              <a:defRPr/>
            </a:pPr>
            <a:fld id="{A4C0331C-8A8B-444C-B146-1EB032AD9C8E}" type="slidenum">
              <a:rPr lang="fr-FR" smtClean="0"/>
            </a:fld>
            <a:endParaRPr lang="fr-FR"/>
          </a:p>
        </p:txBody>
      </p:sp>
      <p:graphicFrame>
        <p:nvGraphicFramePr>
          <p:cNvPr id="2" name="Tableau 2"/>
          <p:cNvGraphicFramePr>
            <a:graphicFrameLocks noGrp="1"/>
          </p:cNvGraphicFramePr>
          <p:nvPr/>
        </p:nvGraphicFramePr>
        <p:xfrm>
          <a:off x="1331640" y="1268760"/>
          <a:ext cx="6096000" cy="5583764"/>
        </p:xfrm>
        <a:graphic>
          <a:graphicData uri="http://schemas.openxmlformats.org/drawingml/2006/table">
            <a:tbl>
              <a:tblPr firstRow="1" bandRow="1">
                <a:tableStyleId>{21E4AEA4-8DFA-4A89-87EB-49C32662AFE0}</a:tableStyleId>
              </a:tblPr>
              <a:tblGrid>
                <a:gridCol w="3048000"/>
                <a:gridCol w="3048000"/>
              </a:tblGrid>
              <a:tr h="734482">
                <a:tc>
                  <a:txBody>
                    <a:bodyPr/>
                    <a:lstStyle/>
                    <a:p>
                      <a:r>
                        <a:rPr lang="fr-FR" dirty="0">
                          <a:solidFill>
                            <a:schemeClr val="tx1"/>
                          </a:solidFill>
                        </a:rPr>
                        <a:t>Ce qui fonctionne</a:t>
                      </a:r>
                      <a:endParaRPr lang="fr-FR" dirty="0">
                        <a:solidFill>
                          <a:schemeClr val="tx1"/>
                        </a:solidFill>
                      </a:endParaRPr>
                    </a:p>
                  </a:txBody>
                  <a:tcPr anchor="ctr"/>
                </a:tc>
                <a:tc>
                  <a:txBody>
                    <a:bodyPr/>
                    <a:lstStyle/>
                    <a:p>
                      <a:r>
                        <a:rPr lang="fr-FR" dirty="0">
                          <a:solidFill>
                            <a:schemeClr val="tx1"/>
                          </a:solidFill>
                        </a:rPr>
                        <a:t>Impact</a:t>
                      </a:r>
                      <a:endParaRPr lang="fr-FR" dirty="0">
                        <a:solidFill>
                          <a:schemeClr val="tx1"/>
                        </a:solidFill>
                      </a:endParaRPr>
                    </a:p>
                  </a:txBody>
                  <a:tcPr/>
                </a:tc>
              </a:tr>
              <a:tr h="734482">
                <a:tc>
                  <a:txBody>
                    <a:bodyPr/>
                    <a:lstStyle/>
                    <a:p>
                      <a:r>
                        <a:rPr lang="fr-FR" dirty="0"/>
                        <a:t>Cadre juridique </a:t>
                      </a:r>
                      <a:r>
                        <a:rPr lang="fr-FR" dirty="0" smtClean="0"/>
                        <a:t>solide.</a:t>
                      </a:r>
                      <a:endParaRPr lang="fr-FR" dirty="0"/>
                    </a:p>
                  </a:txBody>
                  <a:tcPr anchor="ctr"/>
                </a:tc>
                <a:tc>
                  <a:txBody>
                    <a:bodyPr/>
                    <a:lstStyle/>
                    <a:p>
                      <a:r>
                        <a:rPr lang="fr-FR" dirty="0"/>
                        <a:t>Sécurité </a:t>
                      </a:r>
                      <a:r>
                        <a:rPr lang="fr-FR" dirty="0" smtClean="0"/>
                        <a:t>juridique, processus</a:t>
                      </a:r>
                      <a:r>
                        <a:rPr lang="fr-FR" baseline="0" dirty="0" smtClean="0"/>
                        <a:t> d’enregistrement clairement détaillé, ce qui facilite le travail des </a:t>
                      </a:r>
                      <a:r>
                        <a:rPr lang="fr-FR" baseline="0" dirty="0" err="1" smtClean="0"/>
                        <a:t>ma’douns.</a:t>
                      </a:r>
                      <a:endParaRPr lang="fr-FR" dirty="0"/>
                    </a:p>
                  </a:txBody>
                  <a:tcPr anchor="ctr"/>
                </a:tc>
              </a:tr>
              <a:tr h="734482">
                <a:tc>
                  <a:txBody>
                    <a:bodyPr/>
                    <a:lstStyle/>
                    <a:p>
                      <a:r>
                        <a:rPr lang="fr-FR" dirty="0" smtClean="0"/>
                        <a:t>Contrôle</a:t>
                      </a:r>
                      <a:r>
                        <a:rPr lang="fr-FR" baseline="0" dirty="0" smtClean="0"/>
                        <a:t> du juge du processus d’</a:t>
                      </a:r>
                      <a:r>
                        <a:rPr lang="fr-FR" baseline="0" dirty="0" err="1" smtClean="0"/>
                        <a:t>enregistrment</a:t>
                      </a:r>
                      <a:r>
                        <a:rPr lang="fr-FR" baseline="0" dirty="0" smtClean="0"/>
                        <a:t>, le </a:t>
                      </a:r>
                      <a:r>
                        <a:rPr lang="fr-FR" baseline="0" dirty="0" err="1" smtClean="0"/>
                        <a:t>ma’doun</a:t>
                      </a:r>
                      <a:r>
                        <a:rPr lang="fr-FR" baseline="0" dirty="0" smtClean="0"/>
                        <a:t> lui </a:t>
                      </a:r>
                      <a:r>
                        <a:rPr lang="fr-FR" baseline="0" dirty="0" err="1" smtClean="0"/>
                        <a:t>transmets</a:t>
                      </a:r>
                      <a:r>
                        <a:rPr lang="fr-FR" baseline="0" dirty="0" smtClean="0"/>
                        <a:t> une copie de chaque acte de mariage, le juge paraphe et signe les registres des </a:t>
                      </a:r>
                      <a:r>
                        <a:rPr lang="fr-FR" baseline="0" dirty="0" err="1" smtClean="0"/>
                        <a:t>ma’douns.</a:t>
                      </a:r>
                      <a:endParaRPr lang="fr-FR" dirty="0"/>
                    </a:p>
                  </a:txBody>
                  <a:tcPr anchor="ctr"/>
                </a:tc>
                <a:tc>
                  <a:txBody>
                    <a:bodyPr/>
                    <a:lstStyle/>
                    <a:p>
                      <a:r>
                        <a:rPr lang="fr-FR" dirty="0"/>
                        <a:t>Fiabilité.</a:t>
                      </a:r>
                      <a:endParaRPr lang="fr-FR" dirty="0"/>
                    </a:p>
                  </a:txBody>
                  <a:tcPr/>
                </a:tc>
              </a:tr>
              <a:tr h="734482">
                <a:tc>
                  <a:txBody>
                    <a:bodyPr/>
                    <a:lstStyle/>
                    <a:p>
                      <a:r>
                        <a:rPr lang="fr-FR" dirty="0" smtClean="0"/>
                        <a:t>Recrutement</a:t>
                      </a:r>
                      <a:r>
                        <a:rPr lang="fr-FR" baseline="0" dirty="0" smtClean="0"/>
                        <a:t> important des </a:t>
                      </a:r>
                      <a:r>
                        <a:rPr lang="fr-FR" baseline="0" dirty="0" err="1" smtClean="0"/>
                        <a:t>ma’douns</a:t>
                      </a:r>
                      <a:r>
                        <a:rPr lang="fr-FR" baseline="0" dirty="0" smtClean="0"/>
                        <a:t> afin de couvrir l’ensemble du territoire.</a:t>
                      </a:r>
                      <a:endParaRPr lang="fr-FR" dirty="0"/>
                    </a:p>
                  </a:txBody>
                  <a:tcPr/>
                </a:tc>
                <a:tc>
                  <a:txBody>
                    <a:bodyPr/>
                    <a:lstStyle/>
                    <a:p>
                      <a:r>
                        <a:rPr lang="fr-FR" dirty="0" smtClean="0"/>
                        <a:t>Proximité favorise l’</a:t>
                      </a:r>
                      <a:r>
                        <a:rPr lang="fr-FR" dirty="0" err="1" smtClean="0"/>
                        <a:t>accés</a:t>
                      </a:r>
                      <a:r>
                        <a:rPr lang="fr-FR" dirty="0" smtClean="0"/>
                        <a:t> des citoyens au ma ’</a:t>
                      </a:r>
                      <a:r>
                        <a:rPr lang="fr-FR" dirty="0" err="1" smtClean="0"/>
                        <a:t>douns.</a:t>
                      </a:r>
                      <a:endParaRPr lang="fr-FR" dirty="0"/>
                    </a:p>
                  </a:txBody>
                  <a:tcPr/>
                </a:tc>
              </a:tr>
              <a:tr h="734482">
                <a:tc>
                  <a:txBody>
                    <a:bodyPr/>
                    <a:lstStyle/>
                    <a:p>
                      <a:endParaRPr lang="fr-FR" dirty="0"/>
                    </a:p>
                  </a:txBody>
                  <a:tcPr/>
                </a:tc>
                <a:tc>
                  <a:txBody>
                    <a:bodyPr/>
                    <a:lstStyle/>
                    <a:p>
                      <a:endParaRPr lang="fr-FR" dirty="0"/>
                    </a:p>
                  </a:txBody>
                  <a:tcPr/>
                </a:tc>
              </a:tr>
            </a:tbl>
          </a:graphicData>
        </a:graphic>
      </p:graphicFrame>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6703</Words>
  <Application>WPS Presentation</Application>
  <PresentationFormat>Affichage à l'écran (4:3)</PresentationFormat>
  <Paragraphs>190</Paragraphs>
  <Slides>12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12</vt:i4>
      </vt:variant>
    </vt:vector>
  </HeadingPairs>
  <TitlesOfParts>
    <vt:vector size="22" baseType="lpstr">
      <vt:lpstr>Arial</vt:lpstr>
      <vt:lpstr>SimSun</vt:lpstr>
      <vt:lpstr>Wingdings</vt:lpstr>
      <vt:lpstr>Calibri</vt:lpstr>
      <vt:lpstr>Verdana</vt:lpstr>
      <vt:lpstr>Calibri</vt:lpstr>
      <vt:lpstr>Georgia</vt:lpstr>
      <vt:lpstr>Microsoft YaHei</vt:lpstr>
      <vt:lpstr>Arial Unicode MS</vt:lpstr>
      <vt:lpstr>Thème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fardouza ahmed ali</cp:lastModifiedBy>
  <cp:revision>505</cp:revision>
  <dcterms:created xsi:type="dcterms:W3CDTF">2008-02-29T23:29:00Z</dcterms:created>
  <dcterms:modified xsi:type="dcterms:W3CDTF">2026-07-19T04:36:46Z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EB31298DF0684A54AFCDB9E629978BD7_13</vt:lpwstr>
  </property>
  <property fmtid="{D5CDD505-2E9C-101B-9397-08002B2CF9AE}" pid="3" name="KSOProductBuildVer">
    <vt:lpwstr>1036-12.1.0.26880</vt:lpwstr>
  </property>
</Properties>
</file>