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embeddedFontLst>
    <p:embeddedFont>
      <p:font typeface="Play"/>
      <p:regular r:id="rId12"/>
      <p:bold r:id="rId13"/>
    </p:embeddedFont>
    <p:embeddedFont>
      <p:font typeface="Lato"/>
      <p:regular r:id="rId14"/>
      <p:bold r:id="rId15"/>
      <p:italic r:id="rId16"/>
      <p:boldItalic r:id="rId17"/>
    </p:embeddedFont>
    <p:embeddedFont>
      <p:font typeface="Tahoma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hI6+dXDaAqteXbHdXNoMScdPBz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lay-bold.fntdata"/><Relationship Id="rId12" Type="http://schemas.openxmlformats.org/officeDocument/2006/relationships/font" Target="fonts/Play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Lato-bold.fntdata"/><Relationship Id="rId14" Type="http://schemas.openxmlformats.org/officeDocument/2006/relationships/font" Target="fonts/Lato-regular.fntdata"/><Relationship Id="rId17" Type="http://schemas.openxmlformats.org/officeDocument/2006/relationships/font" Target="fonts/Lato-boldItalic.fntdata"/><Relationship Id="rId16" Type="http://schemas.openxmlformats.org/officeDocument/2006/relationships/font" Target="fonts/Lato-italic.fntdata"/><Relationship Id="rId5" Type="http://schemas.openxmlformats.org/officeDocument/2006/relationships/slide" Target="slides/slide1.xml"/><Relationship Id="rId19" Type="http://schemas.openxmlformats.org/officeDocument/2006/relationships/font" Target="fonts/Tahoma-bold.fntdata"/><Relationship Id="rId6" Type="http://schemas.openxmlformats.org/officeDocument/2006/relationships/slide" Target="slides/slide2.xml"/><Relationship Id="rId18" Type="http://schemas.openxmlformats.org/officeDocument/2006/relationships/font" Target="fonts/Tahoma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Front">
  <p:cSld name="PresentationFro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28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9"/>
          <p:cNvSpPr txBox="1"/>
          <p:nvPr>
            <p:ph type="title"/>
          </p:nvPr>
        </p:nvSpPr>
        <p:spPr>
          <a:xfrm>
            <a:off x="510300" y="2334218"/>
            <a:ext cx="11171400" cy="1366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ucida Sans"/>
              <a:buNone/>
              <a:defRPr b="1" i="0" sz="3200"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9"/>
          <p:cNvPicPr preferRelativeResize="0"/>
          <p:nvPr/>
        </p:nvPicPr>
        <p:blipFill rotWithShape="1">
          <a:blip r:embed="rId3">
            <a:alphaModFix/>
          </a:blip>
          <a:srcRect b="8520" l="0" r="0" t="0"/>
          <a:stretch/>
        </p:blipFill>
        <p:spPr>
          <a:xfrm>
            <a:off x="711901" y="5222368"/>
            <a:ext cx="2638951" cy="12504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19" name="Google Shape;1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501" y="433951"/>
            <a:ext cx="4376100" cy="37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3" name="Google Shape;73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477000"/>
            <a:ext cx="12192000" cy="35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0"/>
          <p:cNvSpPr txBox="1"/>
          <p:nvPr>
            <p:ph idx="1" type="body"/>
          </p:nvPr>
        </p:nvSpPr>
        <p:spPr>
          <a:xfrm>
            <a:off x="451200" y="1825625"/>
            <a:ext cx="11289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 slide">
  <p:cSld name="Final slid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outdoor object, solar cell&#10;&#10;Description automatically generated" id="25" name="Google Shape;25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787900"/>
            <a:ext cx="12192000" cy="207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1"/>
          <p:cNvPicPr preferRelativeResize="0"/>
          <p:nvPr/>
        </p:nvPicPr>
        <p:blipFill rotWithShape="1">
          <a:blip r:embed="rId3">
            <a:alphaModFix/>
          </a:blip>
          <a:srcRect b="8520" l="0" r="0" t="0"/>
          <a:stretch/>
        </p:blipFill>
        <p:spPr>
          <a:xfrm>
            <a:off x="4201132" y="277232"/>
            <a:ext cx="3789737" cy="1795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/>
          <p:nvPr>
            <p:ph type="title"/>
          </p:nvPr>
        </p:nvSpPr>
        <p:spPr>
          <a:xfrm>
            <a:off x="1306285" y="2489480"/>
            <a:ext cx="9988061" cy="607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2F41"/>
              </a:buClr>
              <a:buSzPts val="2800"/>
              <a:buFont typeface="Tahoma"/>
              <a:buNone/>
            </a:pPr>
            <a: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"The New CRVS Decade (2026–2036) — </a:t>
            </a: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A Bold Vision for Consolidation and Action"</a:t>
            </a: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br>
              <a:rPr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lang="en-US" sz="20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William Muhwava </a:t>
            </a:r>
            <a:br>
              <a:rPr b="0"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lang="en-US" sz="2800">
                <a:solidFill>
                  <a:srgbClr val="0A2F41"/>
                </a:solidFill>
                <a:latin typeface="Tahoma"/>
                <a:ea typeface="Tahoma"/>
                <a:cs typeface="Tahoma"/>
                <a:sym typeface="Tahoma"/>
              </a:rPr>
              <a:t>African Centre for Statistics</a:t>
            </a:r>
            <a:endParaRPr b="0" sz="4000">
              <a:solidFill>
                <a:srgbClr val="0A2F4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7927578" y="6487875"/>
            <a:ext cx="4174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EGMRG 17- 21 July 2026- Victoria Falls Zimbabwe 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0" name="Google Shape;11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3262" y="55941"/>
            <a:ext cx="9626237" cy="6417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8" name="Google Shape;1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8494" y="0"/>
            <a:ext cx="9681005" cy="6454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2682" y="30730"/>
            <a:ext cx="9620608" cy="6413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4" name="Google Shape;13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8894" y="0"/>
            <a:ext cx="9710605" cy="6473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 txBox="1"/>
          <p:nvPr/>
        </p:nvSpPr>
        <p:spPr>
          <a:xfrm>
            <a:off x="1208868" y="2107769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6"/>
          <p:cNvSpPr txBox="1"/>
          <p:nvPr>
            <p:ph idx="12" type="sldNum"/>
          </p:nvPr>
        </p:nvSpPr>
        <p:spPr>
          <a:xfrm>
            <a:off x="10485782" y="6477000"/>
            <a:ext cx="12550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2" name="Google Shape;1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7204" y="1"/>
            <a:ext cx="9742295" cy="6494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/>
          <p:nvPr/>
        </p:nvSpPr>
        <p:spPr>
          <a:xfrm>
            <a:off x="3884613" y="3082636"/>
            <a:ext cx="4422775" cy="846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127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Lato"/>
              <a:buNone/>
            </a:pPr>
            <a:r>
              <a:rPr b="1" lang="en-US" sz="5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Thank You!</a:t>
            </a:r>
            <a:endParaRPr/>
          </a:p>
        </p:txBody>
      </p:sp>
      <p:sp>
        <p:nvSpPr>
          <p:cNvPr id="148" name="Google Shape;148;p7"/>
          <p:cNvSpPr txBox="1"/>
          <p:nvPr/>
        </p:nvSpPr>
        <p:spPr>
          <a:xfrm>
            <a:off x="8701548" y="3927305"/>
            <a:ext cx="3392481" cy="7577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i="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William Muhwava </a:t>
            </a:r>
            <a:endParaRPr b="0" i="0" sz="2000">
              <a:solidFill>
                <a:srgbClr val="0A2F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2025-06-21T19:04:40Z</dcterms:created>
  <dc:creator>Pamela Kakande Nabukhonzo</dc:creator>
</cp:coreProperties>
</file>