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C9080-9764-92C0-6524-2FA3A2FC6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ACB99-F74D-116B-AB82-EE18C6C36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23F6E-C346-B668-BF7C-C5D51DFA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6A480-FFA3-CD77-D0D2-261B65903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9F8C0-2C31-B407-68C8-F19EF7F9E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27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EF1B6-807F-E3E6-C435-A703DAD9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135C5-AC6A-59E1-EF76-BECE7FF0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27CF1-B2E2-9CD3-D469-DA43A3B74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DAE39-2AA1-8749-7812-DDCE708DA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B2A9D-791E-F979-8B12-A7CA33E57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8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DE160-9795-9E19-D00F-3E8B76510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C50FAE-FC83-C17C-8695-DA08BF4A9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1BC8C-51A4-15E7-4FD0-3501F29B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96263-A764-35F0-62C6-AEE744B0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CE175-AACD-2585-1719-91A273FD6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3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FE639-469A-0E47-6575-9627BC81A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C30E8-4F1F-881A-BD5A-A881629CF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14E92-D888-0BCC-FA8B-9A1604902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21E70-ECD8-0E50-7BDA-BE8AF1905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F8C6E-CC7A-4BDD-9525-A1F761024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2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9E243-3B03-0330-8CB1-2F35067C6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75D5D-7316-1EEB-F1F3-697547CBF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52C9D-DAB4-AFD1-2DE6-ECABD449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AC2D3-DA76-22AC-325D-9A64A3F07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5201D-CF48-8BDB-3CDE-5E383D89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1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EFA58-E085-8F18-006C-6630099BE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35714-8944-32A3-E306-5450ABBBD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EC68B6-F9AD-5508-B783-286483B72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6674C0-B46D-0F97-E152-7469DFF28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C4EE4-350A-A43B-9E3D-6EB485996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B2559-43D0-E2C5-8E42-BA1316943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7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C1F09-2D82-1D37-BDA6-29DCA0AA8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347E4-DCF4-D4F0-C8DC-DD981B653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7F9D97-EFF6-A309-DC2D-9B630877A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BFB74D-E39A-19D4-2734-E966792B0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76EFDF-4188-B95C-B1F6-15E547E42A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7A021E-F3DB-52FE-FAD5-C3602F3A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8C64CE-DDFC-0B5A-F194-5E6354745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42B191-3349-A4C4-DF42-3F8DF029D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9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B252D-49EA-1B16-8C4B-40FB4575A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89FA01-429A-2A1C-99CE-CDF6A5EB2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1F04E-8A7A-EA73-F900-C9D13BB0A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D3A2CF-12B0-0F38-E5DF-CCF57DB0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87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9E9C58-E3A1-A3A6-D597-38CCE3887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9CA62-EC0E-B9BD-7645-34354D49D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398555-0D14-BA82-1C97-534B203DA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71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E363F-D059-7D14-F87B-A40FE6927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1F5DB-7FFC-15E2-8AAB-8BE71F70F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FDA65-7B60-C324-F247-969FF5314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58DC-B9C6-0101-9162-D857B9587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BB01B-8915-44F5-C43F-82455F57D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845FDF-BA7F-8E8F-0EB4-DE4A8B4FC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62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D97A6-7130-2588-8A7A-588576E36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273FA7-7BDE-4486-5B71-1D37424755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940EB-6511-82E8-EE54-BD2B78FA7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C1275-D45C-4330-0856-3B944E439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E63BF-E992-4BC4-85D7-04DB5402F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4158F-F566-E710-D6B0-3E2CC9A21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47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47CD7-95E5-CC66-587B-6EB31F86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B7B4D-7F58-7124-7DDA-A64BC021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5F114-A399-131B-9ADA-6AC7F8E33E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C154A5-801B-409E-9142-EA648749251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7A1C5-6DB5-96DA-4078-5B262AEA1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4434D-5EEF-261F-91D2-5B6AE10B3E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3196EB-75EA-427A-A79B-465BE1E2C3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0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9B1113-1E22-991D-195B-87909221E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46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Muhwava</dc:creator>
  <cp:lastModifiedBy>Hosea Mitala</cp:lastModifiedBy>
  <cp:revision>2</cp:revision>
  <dcterms:created xsi:type="dcterms:W3CDTF">2026-07-21T11:40:01Z</dcterms:created>
  <dcterms:modified xsi:type="dcterms:W3CDTF">2026-07-21T12:10:58Z</dcterms:modified>
</cp:coreProperties>
</file>